
<file path=[Content_Types].xml><?xml version="1.0" encoding="utf-8"?>
<Types xmlns="http://schemas.openxmlformats.org/package/2006/content-types">
  <Default Extension="gif" ContentType="image/gif"/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4198" r:id="rId1"/>
  </p:sldMasterIdLst>
  <p:notesMasterIdLst>
    <p:notesMasterId r:id="rId11"/>
  </p:notesMasterIdLst>
  <p:handoutMasterIdLst>
    <p:handoutMasterId r:id="rId12"/>
  </p:handoutMasterIdLst>
  <p:sldIdLst>
    <p:sldId id="278" r:id="rId2"/>
    <p:sldId id="276" r:id="rId3"/>
    <p:sldId id="281" r:id="rId4"/>
    <p:sldId id="264" r:id="rId5"/>
    <p:sldId id="279" r:id="rId6"/>
    <p:sldId id="286" r:id="rId7"/>
    <p:sldId id="284" r:id="rId8"/>
    <p:sldId id="283" r:id="rId9"/>
    <p:sldId id="285" r:id="rId10"/>
  </p:sldIdLst>
  <p:sldSz cx="21945600" cy="12344400"/>
  <p:notesSz cx="6980238" cy="9236075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890" userDrawn="1">
          <p15:clr>
            <a:srgbClr val="A4A3A4"/>
          </p15:clr>
        </p15:guide>
        <p15:guide id="2" pos="691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09" userDrawn="1">
          <p15:clr>
            <a:srgbClr val="A4A3A4"/>
          </p15:clr>
        </p15:guide>
        <p15:guide id="2" pos="2199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824" autoAdjust="0"/>
    <p:restoredTop sz="94462" autoAdjust="0"/>
  </p:normalViewPr>
  <p:slideViewPr>
    <p:cSldViewPr snapToObjects="1">
      <p:cViewPr>
        <p:scale>
          <a:sx n="23" d="100"/>
          <a:sy n="23" d="100"/>
        </p:scale>
        <p:origin x="648" y="534"/>
      </p:cViewPr>
      <p:guideLst>
        <p:guide orient="horz" pos="3890"/>
        <p:guide pos="691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88" d="100"/>
          <a:sy n="88" d="100"/>
        </p:scale>
        <p:origin x="3822" y="108"/>
      </p:cViewPr>
      <p:guideLst>
        <p:guide orient="horz" pos="2909"/>
        <p:guide pos="2199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24770" cy="461804"/>
          </a:xfrm>
          <a:prstGeom prst="rect">
            <a:avLst/>
          </a:prstGeom>
        </p:spPr>
        <p:txBody>
          <a:bodyPr vert="horz" lIns="92659" tIns="46330" rIns="92659" bIns="4633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53853" y="0"/>
            <a:ext cx="3024770" cy="461804"/>
          </a:xfrm>
          <a:prstGeom prst="rect">
            <a:avLst/>
          </a:prstGeom>
        </p:spPr>
        <p:txBody>
          <a:bodyPr vert="horz" lIns="92659" tIns="46330" rIns="92659" bIns="46330" rtlCol="0"/>
          <a:lstStyle>
            <a:lvl1pPr algn="r">
              <a:defRPr sz="1200"/>
            </a:lvl1pPr>
          </a:lstStyle>
          <a:p>
            <a:fld id="{AEC203E9-3C4B-E945-9B22-01ED04313CA9}" type="datetime1">
              <a:rPr lang="en-CA" smtClean="0"/>
              <a:t>2024-09-08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72668"/>
            <a:ext cx="3024770" cy="461804"/>
          </a:xfrm>
          <a:prstGeom prst="rect">
            <a:avLst/>
          </a:prstGeom>
        </p:spPr>
        <p:txBody>
          <a:bodyPr vert="horz" lIns="92659" tIns="46330" rIns="92659" bIns="4633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53853" y="8772668"/>
            <a:ext cx="3024770" cy="461804"/>
          </a:xfrm>
          <a:prstGeom prst="rect">
            <a:avLst/>
          </a:prstGeom>
        </p:spPr>
        <p:txBody>
          <a:bodyPr vert="horz" lIns="92659" tIns="46330" rIns="92659" bIns="46330" rtlCol="0" anchor="b"/>
          <a:lstStyle>
            <a:lvl1pPr algn="r">
              <a:defRPr sz="1200"/>
            </a:lvl1pPr>
          </a:lstStyle>
          <a:p>
            <a:fld id="{2C0A1A8C-1988-954D-8E2C-8EFECB9A78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60499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24770" cy="461804"/>
          </a:xfrm>
          <a:prstGeom prst="rect">
            <a:avLst/>
          </a:prstGeom>
        </p:spPr>
        <p:txBody>
          <a:bodyPr vert="horz" lIns="92659" tIns="46330" rIns="92659" bIns="4633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53853" y="0"/>
            <a:ext cx="3024770" cy="461804"/>
          </a:xfrm>
          <a:prstGeom prst="rect">
            <a:avLst/>
          </a:prstGeom>
        </p:spPr>
        <p:txBody>
          <a:bodyPr vert="horz" lIns="92659" tIns="46330" rIns="92659" bIns="46330" rtlCol="0"/>
          <a:lstStyle>
            <a:lvl1pPr algn="r">
              <a:defRPr sz="1200"/>
            </a:lvl1pPr>
          </a:lstStyle>
          <a:p>
            <a:fld id="{162672D6-15D6-2D45-B765-DB409C3382F1}" type="datetime1">
              <a:rPr lang="en-CA" smtClean="0"/>
              <a:t>2024-09-08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585788" y="785813"/>
            <a:ext cx="5810250" cy="32686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659" tIns="46330" rIns="92659" bIns="4633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98024" y="4387136"/>
            <a:ext cx="5584190" cy="4156234"/>
          </a:xfrm>
          <a:prstGeom prst="rect">
            <a:avLst/>
          </a:prstGeom>
        </p:spPr>
        <p:txBody>
          <a:bodyPr vert="horz" lIns="92659" tIns="46330" rIns="92659" bIns="4633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772668"/>
            <a:ext cx="3024770" cy="461804"/>
          </a:xfrm>
          <a:prstGeom prst="rect">
            <a:avLst/>
          </a:prstGeom>
        </p:spPr>
        <p:txBody>
          <a:bodyPr vert="horz" lIns="92659" tIns="46330" rIns="92659" bIns="4633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53853" y="8772668"/>
            <a:ext cx="3024770" cy="461804"/>
          </a:xfrm>
          <a:prstGeom prst="rect">
            <a:avLst/>
          </a:prstGeom>
        </p:spPr>
        <p:txBody>
          <a:bodyPr vert="horz" lIns="92659" tIns="46330" rIns="92659" bIns="46330" rtlCol="0" anchor="b"/>
          <a:lstStyle>
            <a:lvl1pPr algn="r">
              <a:defRPr sz="1200"/>
            </a:lvl1pPr>
          </a:lstStyle>
          <a:p>
            <a:fld id="{703894D0-71F6-5D45-BEF8-8FF9CB937C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28593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1122065" rtl="0" eaLnBrk="1" latinLnBrk="0" hangingPunct="1">
      <a:defRPr sz="2945" kern="1200">
        <a:solidFill>
          <a:schemeClr val="tx1"/>
        </a:solidFill>
        <a:latin typeface="+mn-lt"/>
        <a:ea typeface="+mn-ea"/>
        <a:cs typeface="+mn-cs"/>
      </a:defRPr>
    </a:lvl1pPr>
    <a:lvl2pPr marL="1122065" algn="l" defTabSz="1122065" rtl="0" eaLnBrk="1" latinLnBrk="0" hangingPunct="1">
      <a:defRPr sz="2945" kern="1200">
        <a:solidFill>
          <a:schemeClr val="tx1"/>
        </a:solidFill>
        <a:latin typeface="+mn-lt"/>
        <a:ea typeface="+mn-ea"/>
        <a:cs typeface="+mn-cs"/>
      </a:defRPr>
    </a:lvl2pPr>
    <a:lvl3pPr marL="2244128" algn="l" defTabSz="1122065" rtl="0" eaLnBrk="1" latinLnBrk="0" hangingPunct="1">
      <a:defRPr sz="2945" kern="1200">
        <a:solidFill>
          <a:schemeClr val="tx1"/>
        </a:solidFill>
        <a:latin typeface="+mn-lt"/>
        <a:ea typeface="+mn-ea"/>
        <a:cs typeface="+mn-cs"/>
      </a:defRPr>
    </a:lvl3pPr>
    <a:lvl4pPr marL="3366193" algn="l" defTabSz="1122065" rtl="0" eaLnBrk="1" latinLnBrk="0" hangingPunct="1">
      <a:defRPr sz="2945" kern="1200">
        <a:solidFill>
          <a:schemeClr val="tx1"/>
        </a:solidFill>
        <a:latin typeface="+mn-lt"/>
        <a:ea typeface="+mn-ea"/>
        <a:cs typeface="+mn-cs"/>
      </a:defRPr>
    </a:lvl4pPr>
    <a:lvl5pPr marL="4488258" algn="l" defTabSz="1122065" rtl="0" eaLnBrk="1" latinLnBrk="0" hangingPunct="1">
      <a:defRPr sz="2945" kern="1200">
        <a:solidFill>
          <a:schemeClr val="tx1"/>
        </a:solidFill>
        <a:latin typeface="+mn-lt"/>
        <a:ea typeface="+mn-ea"/>
        <a:cs typeface="+mn-cs"/>
      </a:defRPr>
    </a:lvl5pPr>
    <a:lvl6pPr marL="5610323" algn="l" defTabSz="1122065" rtl="0" eaLnBrk="1" latinLnBrk="0" hangingPunct="1">
      <a:defRPr sz="2945" kern="1200">
        <a:solidFill>
          <a:schemeClr val="tx1"/>
        </a:solidFill>
        <a:latin typeface="+mn-lt"/>
        <a:ea typeface="+mn-ea"/>
        <a:cs typeface="+mn-cs"/>
      </a:defRPr>
    </a:lvl6pPr>
    <a:lvl7pPr marL="6732386" algn="l" defTabSz="1122065" rtl="0" eaLnBrk="1" latinLnBrk="0" hangingPunct="1">
      <a:defRPr sz="2945" kern="1200">
        <a:solidFill>
          <a:schemeClr val="tx1"/>
        </a:solidFill>
        <a:latin typeface="+mn-lt"/>
        <a:ea typeface="+mn-ea"/>
        <a:cs typeface="+mn-cs"/>
      </a:defRPr>
    </a:lvl7pPr>
    <a:lvl8pPr marL="7854451" algn="l" defTabSz="1122065" rtl="0" eaLnBrk="1" latinLnBrk="0" hangingPunct="1">
      <a:defRPr sz="2945" kern="1200">
        <a:solidFill>
          <a:schemeClr val="tx1"/>
        </a:solidFill>
        <a:latin typeface="+mn-lt"/>
        <a:ea typeface="+mn-ea"/>
        <a:cs typeface="+mn-cs"/>
      </a:defRPr>
    </a:lvl8pPr>
    <a:lvl9pPr marL="8976516" algn="l" defTabSz="1122065" rtl="0" eaLnBrk="1" latinLnBrk="0" hangingPunct="1">
      <a:defRPr sz="2945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43200" y="2020253"/>
            <a:ext cx="16459200" cy="4297680"/>
          </a:xfrm>
        </p:spPr>
        <p:txBody>
          <a:bodyPr anchor="b"/>
          <a:lstStyle>
            <a:lvl1pPr algn="ctr">
              <a:defRPr sz="10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43200" y="6483668"/>
            <a:ext cx="16459200" cy="2980372"/>
          </a:xfrm>
        </p:spPr>
        <p:txBody>
          <a:bodyPr/>
          <a:lstStyle>
            <a:lvl1pPr marL="0" indent="0" algn="ctr">
              <a:buNone/>
              <a:defRPr sz="4320"/>
            </a:lvl1pPr>
            <a:lvl2pPr marL="822960" indent="0" algn="ctr">
              <a:buNone/>
              <a:defRPr sz="3600"/>
            </a:lvl2pPr>
            <a:lvl3pPr marL="1645920" indent="0" algn="ctr">
              <a:buNone/>
              <a:defRPr sz="3240"/>
            </a:lvl3pPr>
            <a:lvl4pPr marL="2468880" indent="0" algn="ctr">
              <a:buNone/>
              <a:defRPr sz="2880"/>
            </a:lvl4pPr>
            <a:lvl5pPr marL="3291840" indent="0" algn="ctr">
              <a:buNone/>
              <a:defRPr sz="2880"/>
            </a:lvl5pPr>
            <a:lvl6pPr marL="4114800" indent="0" algn="ctr">
              <a:buNone/>
              <a:defRPr sz="2880"/>
            </a:lvl6pPr>
            <a:lvl7pPr marL="4937760" indent="0" algn="ctr">
              <a:buNone/>
              <a:defRPr sz="2880"/>
            </a:lvl7pPr>
            <a:lvl8pPr marL="5760720" indent="0" algn="ctr">
              <a:buNone/>
              <a:defRPr sz="2880"/>
            </a:lvl8pPr>
            <a:lvl9pPr marL="6583680" indent="0" algn="ctr">
              <a:buNone/>
              <a:defRPr sz="288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0AE95-05E9-48CF-90CA-FF5467931F15}" type="datetimeFigureOut">
              <a:rPr lang="en-US" smtClean="0"/>
              <a:t>08-Sep-24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0AE47-3984-49F0-87A3-A440D88963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2420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0AE95-05E9-48CF-90CA-FF5467931F15}" type="datetimeFigureOut">
              <a:rPr lang="en-US" smtClean="0"/>
              <a:t>08-Sep-24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0AE47-3984-49F0-87A3-A440D88963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5262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5704820" y="657225"/>
            <a:ext cx="4732020" cy="1046130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08760" y="657225"/>
            <a:ext cx="13921740" cy="1046130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0AE95-05E9-48CF-90CA-FF5467931F15}" type="datetimeFigureOut">
              <a:rPr lang="en-US" smtClean="0"/>
              <a:t>08-Sep-24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0AE47-3984-49F0-87A3-A440D88963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8713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07782" y="6826204"/>
            <a:ext cx="5006112" cy="100940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2945" b="1">
                <a:solidFill>
                  <a:schemeClr val="bg1"/>
                </a:solidFill>
              </a:defRPr>
            </a:lvl1pPr>
            <a:lvl2pPr marL="1122299" indent="0">
              <a:buNone/>
              <a:defRPr sz="4910" b="1"/>
            </a:lvl2pPr>
            <a:lvl3pPr marL="2244597" indent="0">
              <a:buNone/>
              <a:defRPr sz="4418" b="1"/>
            </a:lvl3pPr>
            <a:lvl4pPr marL="3366896" indent="0">
              <a:buNone/>
              <a:defRPr sz="3927" b="1"/>
            </a:lvl4pPr>
            <a:lvl5pPr marL="4489196" indent="0">
              <a:buNone/>
              <a:defRPr sz="3927" b="1"/>
            </a:lvl5pPr>
            <a:lvl6pPr marL="5611495" indent="0">
              <a:buNone/>
              <a:defRPr sz="3927" b="1"/>
            </a:lvl6pPr>
            <a:lvl7pPr marL="6733794" indent="0">
              <a:buNone/>
              <a:defRPr sz="3927" b="1"/>
            </a:lvl7pPr>
            <a:lvl8pPr marL="7856092" indent="0">
              <a:buNone/>
              <a:defRPr sz="3927" b="1"/>
            </a:lvl8pPr>
            <a:lvl9pPr marL="8978391" indent="0">
              <a:buNone/>
              <a:defRPr sz="3927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707782" y="7939670"/>
            <a:ext cx="5006112" cy="349794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945">
                <a:solidFill>
                  <a:schemeClr val="bg1"/>
                </a:solidFill>
              </a:defRPr>
            </a:lvl1pPr>
            <a:lvl2pPr>
              <a:defRPr sz="2945">
                <a:solidFill>
                  <a:schemeClr val="bg1"/>
                </a:solidFill>
              </a:defRPr>
            </a:lvl2pPr>
            <a:lvl3pPr>
              <a:defRPr sz="2945">
                <a:solidFill>
                  <a:schemeClr val="bg1"/>
                </a:solidFill>
              </a:defRPr>
            </a:lvl3pPr>
            <a:lvl4pPr>
              <a:defRPr sz="2945">
                <a:solidFill>
                  <a:schemeClr val="bg1"/>
                </a:solidFill>
              </a:defRPr>
            </a:lvl4pPr>
            <a:lvl5pPr>
              <a:defRPr sz="3437"/>
            </a:lvl5pPr>
            <a:lvl6pPr>
              <a:defRPr sz="3927"/>
            </a:lvl6pPr>
            <a:lvl7pPr>
              <a:defRPr sz="3927"/>
            </a:lvl7pPr>
            <a:lvl8pPr>
              <a:defRPr sz="3927"/>
            </a:lvl8pPr>
            <a:lvl9pPr>
              <a:defRPr sz="3927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DA39D79-6A48-134E-B0F2-731A2600BB25}" type="datetimeFigureOut">
              <a:rPr lang="en-US" smtClean="0"/>
              <a:pPr/>
              <a:t>08-Sep-24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1AC435F-8A50-0141-87C8-54D06D9F9D4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2"/>
          <p:cNvSpPr>
            <a:spLocks noGrp="1"/>
          </p:cNvSpPr>
          <p:nvPr>
            <p:ph type="body" idx="13"/>
          </p:nvPr>
        </p:nvSpPr>
        <p:spPr>
          <a:xfrm>
            <a:off x="8157240" y="6826204"/>
            <a:ext cx="5504872" cy="100940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2945" b="1">
                <a:solidFill>
                  <a:schemeClr val="bg1"/>
                </a:solidFill>
              </a:defRPr>
            </a:lvl1pPr>
            <a:lvl2pPr marL="1122299" indent="0">
              <a:buNone/>
              <a:defRPr sz="4910" b="1"/>
            </a:lvl2pPr>
            <a:lvl3pPr marL="2244597" indent="0">
              <a:buNone/>
              <a:defRPr sz="4418" b="1"/>
            </a:lvl3pPr>
            <a:lvl4pPr marL="3366896" indent="0">
              <a:buNone/>
              <a:defRPr sz="3927" b="1"/>
            </a:lvl4pPr>
            <a:lvl5pPr marL="4489196" indent="0">
              <a:buNone/>
              <a:defRPr sz="3927" b="1"/>
            </a:lvl5pPr>
            <a:lvl6pPr marL="5611495" indent="0">
              <a:buNone/>
              <a:defRPr sz="3927" b="1"/>
            </a:lvl6pPr>
            <a:lvl7pPr marL="6733794" indent="0">
              <a:buNone/>
              <a:defRPr sz="3927" b="1"/>
            </a:lvl7pPr>
            <a:lvl8pPr marL="7856092" indent="0">
              <a:buNone/>
              <a:defRPr sz="3927" b="1"/>
            </a:lvl8pPr>
            <a:lvl9pPr marL="8978391" indent="0">
              <a:buNone/>
              <a:defRPr sz="3927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half" idx="14"/>
          </p:nvPr>
        </p:nvSpPr>
        <p:spPr>
          <a:xfrm>
            <a:off x="8157238" y="7939670"/>
            <a:ext cx="5504872" cy="349794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945">
                <a:solidFill>
                  <a:schemeClr val="bg1"/>
                </a:solidFill>
              </a:defRPr>
            </a:lvl1pPr>
            <a:lvl2pPr>
              <a:defRPr sz="2945">
                <a:solidFill>
                  <a:schemeClr val="bg1"/>
                </a:solidFill>
              </a:defRPr>
            </a:lvl2pPr>
            <a:lvl3pPr>
              <a:defRPr sz="2945">
                <a:solidFill>
                  <a:schemeClr val="bg1"/>
                </a:solidFill>
              </a:defRPr>
            </a:lvl3pPr>
            <a:lvl4pPr>
              <a:defRPr sz="2945">
                <a:solidFill>
                  <a:schemeClr val="bg1"/>
                </a:solidFill>
              </a:defRPr>
            </a:lvl4pPr>
            <a:lvl5pPr>
              <a:defRPr sz="3437"/>
            </a:lvl5pPr>
            <a:lvl6pPr>
              <a:defRPr sz="3927"/>
            </a:lvl6pPr>
            <a:lvl7pPr>
              <a:defRPr sz="3927"/>
            </a:lvl7pPr>
            <a:lvl8pPr>
              <a:defRPr sz="3927"/>
            </a:lvl8pPr>
            <a:lvl9pPr>
              <a:defRPr sz="3927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idx="15"/>
          </p:nvPr>
        </p:nvSpPr>
        <p:spPr>
          <a:xfrm>
            <a:off x="14114968" y="6826204"/>
            <a:ext cx="5006112" cy="100940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2945" b="1">
                <a:solidFill>
                  <a:schemeClr val="bg1"/>
                </a:solidFill>
              </a:defRPr>
            </a:lvl1pPr>
            <a:lvl2pPr marL="1122299" indent="0">
              <a:buNone/>
              <a:defRPr sz="4910" b="1"/>
            </a:lvl2pPr>
            <a:lvl3pPr marL="2244597" indent="0">
              <a:buNone/>
              <a:defRPr sz="4418" b="1"/>
            </a:lvl3pPr>
            <a:lvl4pPr marL="3366896" indent="0">
              <a:buNone/>
              <a:defRPr sz="3927" b="1"/>
            </a:lvl4pPr>
            <a:lvl5pPr marL="4489196" indent="0">
              <a:buNone/>
              <a:defRPr sz="3927" b="1"/>
            </a:lvl5pPr>
            <a:lvl6pPr marL="5611495" indent="0">
              <a:buNone/>
              <a:defRPr sz="3927" b="1"/>
            </a:lvl6pPr>
            <a:lvl7pPr marL="6733794" indent="0">
              <a:buNone/>
              <a:defRPr sz="3927" b="1"/>
            </a:lvl7pPr>
            <a:lvl8pPr marL="7856092" indent="0">
              <a:buNone/>
              <a:defRPr sz="3927" b="1"/>
            </a:lvl8pPr>
            <a:lvl9pPr marL="8978391" indent="0">
              <a:buNone/>
              <a:defRPr sz="3927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half" idx="16"/>
          </p:nvPr>
        </p:nvSpPr>
        <p:spPr>
          <a:xfrm>
            <a:off x="14114968" y="7939670"/>
            <a:ext cx="5006112" cy="349794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945">
                <a:solidFill>
                  <a:schemeClr val="bg1"/>
                </a:solidFill>
              </a:defRPr>
            </a:lvl1pPr>
            <a:lvl2pPr>
              <a:defRPr sz="2945">
                <a:solidFill>
                  <a:schemeClr val="bg1"/>
                </a:solidFill>
              </a:defRPr>
            </a:lvl2pPr>
            <a:lvl3pPr>
              <a:defRPr sz="2945">
                <a:solidFill>
                  <a:schemeClr val="bg1"/>
                </a:solidFill>
              </a:defRPr>
            </a:lvl3pPr>
            <a:lvl4pPr>
              <a:defRPr sz="2945">
                <a:solidFill>
                  <a:schemeClr val="bg1"/>
                </a:solidFill>
              </a:defRPr>
            </a:lvl4pPr>
            <a:lvl5pPr>
              <a:defRPr sz="3437"/>
            </a:lvl5pPr>
            <a:lvl6pPr>
              <a:defRPr sz="3927"/>
            </a:lvl6pPr>
            <a:lvl7pPr>
              <a:defRPr sz="3927"/>
            </a:lvl7pPr>
            <a:lvl8pPr>
              <a:defRPr sz="3927"/>
            </a:lvl8pPr>
            <a:lvl9pPr>
              <a:defRPr sz="3927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7713898" y="4404733"/>
            <a:ext cx="6398954" cy="2317412"/>
          </a:xfrm>
          <a:prstGeom prst="rect">
            <a:avLst/>
          </a:prstGeom>
        </p:spPr>
        <p:txBody>
          <a:bodyPr anchor="ctr" anchorCtr="0"/>
          <a:lstStyle>
            <a:lvl1pPr algn="ctr">
              <a:defRPr sz="3927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895761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39D79-6A48-134E-B0F2-731A2600BB25}" type="datetimeFigureOut">
              <a:rPr lang="en-US" smtClean="0"/>
              <a:t>08-Sep-24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C435F-8A50-0141-87C8-54D06D9F9D43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7713894" y="4404735"/>
            <a:ext cx="6398958" cy="2297710"/>
          </a:xfrm>
          <a:prstGeom prst="rect">
            <a:avLst/>
          </a:prstGeom>
        </p:spPr>
        <p:txBody>
          <a:bodyPr anchor="ctr" anchorCtr="0"/>
          <a:lstStyle>
            <a:lvl1pPr algn="ctr">
              <a:defRPr sz="3927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273493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57240" y="7232681"/>
            <a:ext cx="5504876" cy="415355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945">
                <a:solidFill>
                  <a:schemeClr val="bg1"/>
                </a:solidFill>
              </a:defRPr>
            </a:lvl1pPr>
            <a:lvl2pPr marL="11222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22445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33668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44891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56114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67337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78560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89783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DA39D79-6A48-134E-B0F2-731A2600BB25}" type="datetimeFigureOut">
              <a:rPr lang="en-US" smtClean="0"/>
              <a:pPr/>
              <a:t>08-Sep-24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1AC435F-8A50-0141-87C8-54D06D9F9D4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7713896" y="4404735"/>
            <a:ext cx="6398954" cy="2297710"/>
          </a:xfrm>
          <a:prstGeom prst="rect">
            <a:avLst/>
          </a:prstGeom>
        </p:spPr>
        <p:txBody>
          <a:bodyPr anchor="ctr" anchorCtr="0"/>
          <a:lstStyle>
            <a:lvl1pPr algn="ctr">
              <a:defRPr sz="491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250251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13898" y="6879190"/>
            <a:ext cx="6398954" cy="414790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945">
                <a:solidFill>
                  <a:schemeClr val="bg1"/>
                </a:solidFill>
              </a:defRPr>
            </a:lvl1pPr>
            <a:lvl2pPr>
              <a:defRPr sz="2945">
                <a:solidFill>
                  <a:schemeClr val="bg1"/>
                </a:solidFill>
              </a:defRPr>
            </a:lvl2pPr>
            <a:lvl3pPr>
              <a:defRPr sz="2945">
                <a:solidFill>
                  <a:schemeClr val="bg1"/>
                </a:solidFill>
              </a:defRPr>
            </a:lvl3pPr>
            <a:lvl4pPr>
              <a:defRPr sz="2945">
                <a:solidFill>
                  <a:schemeClr val="bg1"/>
                </a:solidFill>
              </a:defRPr>
            </a:lvl4pPr>
            <a:lvl5pPr>
              <a:defRPr sz="2945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DA39D79-6A48-134E-B0F2-731A2600BB25}" type="datetimeFigureOut">
              <a:rPr lang="en-US" smtClean="0"/>
              <a:pPr/>
              <a:t>08-Sep-24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1AC435F-8A50-0141-87C8-54D06D9F9D4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7713899" y="4404735"/>
            <a:ext cx="6398952" cy="2297710"/>
          </a:xfrm>
          <a:prstGeom prst="rect">
            <a:avLst/>
          </a:prstGeom>
        </p:spPr>
        <p:txBody>
          <a:bodyPr anchor="ctr" anchorCtr="0"/>
          <a:lstStyle>
            <a:lvl1pPr algn="ctr">
              <a:defRPr sz="3927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543881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13894" y="4404730"/>
            <a:ext cx="6398958" cy="2260185"/>
          </a:xfrm>
          <a:prstGeom prst="rect">
            <a:avLst/>
          </a:prstGeom>
        </p:spPr>
        <p:txBody>
          <a:bodyPr anchor="ctr" anchorCtr="0"/>
          <a:lstStyle>
            <a:lvl1pPr algn="ctr">
              <a:defRPr sz="3927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DA39D79-6A48-134E-B0F2-731A2600BB25}" type="datetimeFigureOut">
              <a:rPr lang="en-US" smtClean="0"/>
              <a:pPr/>
              <a:t>08-Sep-24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1AC435F-8A50-0141-87C8-54D06D9F9D4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6919571" y="6866563"/>
            <a:ext cx="7980218" cy="4443922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945">
                <a:solidFill>
                  <a:schemeClr val="bg1"/>
                </a:solidFill>
              </a:defRPr>
            </a:lvl1pPr>
            <a:lvl2pPr>
              <a:defRPr sz="2945">
                <a:solidFill>
                  <a:schemeClr val="bg1"/>
                </a:solidFill>
              </a:defRPr>
            </a:lvl2pPr>
            <a:lvl3pPr>
              <a:defRPr sz="2945">
                <a:solidFill>
                  <a:schemeClr val="bg1"/>
                </a:solidFill>
              </a:defRPr>
            </a:lvl3pPr>
            <a:lvl4pPr>
              <a:defRPr sz="2945">
                <a:solidFill>
                  <a:schemeClr val="bg1"/>
                </a:solidFill>
              </a:defRPr>
            </a:lvl4pPr>
            <a:lvl5pPr>
              <a:defRPr sz="2945">
                <a:solidFill>
                  <a:schemeClr val="bg1"/>
                </a:solidFill>
              </a:defRPr>
            </a:lvl5pPr>
            <a:lvl6pPr>
              <a:defRPr sz="4910"/>
            </a:lvl6pPr>
            <a:lvl7pPr>
              <a:defRPr sz="4910"/>
            </a:lvl7pPr>
            <a:lvl8pPr>
              <a:defRPr sz="4910"/>
            </a:lvl8pPr>
            <a:lvl9pPr>
              <a:defRPr sz="491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743414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87014" y="6745044"/>
            <a:ext cx="4241928" cy="4801879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945">
                <a:solidFill>
                  <a:schemeClr val="bg1"/>
                </a:solidFill>
              </a:defRPr>
            </a:lvl1pPr>
            <a:lvl2pPr>
              <a:defRPr sz="2945">
                <a:solidFill>
                  <a:schemeClr val="bg1"/>
                </a:solidFill>
              </a:defRPr>
            </a:lvl2pPr>
            <a:lvl3pPr>
              <a:defRPr sz="2945">
                <a:solidFill>
                  <a:schemeClr val="bg1"/>
                </a:solidFill>
              </a:defRPr>
            </a:lvl3pPr>
            <a:lvl4pPr>
              <a:defRPr sz="3437">
                <a:solidFill>
                  <a:schemeClr val="bg1"/>
                </a:solidFill>
              </a:defRPr>
            </a:lvl4pPr>
            <a:lvl5pPr>
              <a:defRPr sz="4910"/>
            </a:lvl5pPr>
            <a:lvl6pPr>
              <a:defRPr sz="4418"/>
            </a:lvl6pPr>
            <a:lvl7pPr>
              <a:defRPr sz="4418"/>
            </a:lvl7pPr>
            <a:lvl8pPr>
              <a:defRPr sz="4418"/>
            </a:lvl8pPr>
            <a:lvl9pPr>
              <a:defRPr sz="4418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661" y="6745044"/>
            <a:ext cx="4247422" cy="4801879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945">
                <a:solidFill>
                  <a:schemeClr val="bg1"/>
                </a:solidFill>
              </a:defRPr>
            </a:lvl1pPr>
            <a:lvl2pPr>
              <a:defRPr sz="2945">
                <a:solidFill>
                  <a:schemeClr val="bg1"/>
                </a:solidFill>
              </a:defRPr>
            </a:lvl2pPr>
            <a:lvl3pPr>
              <a:defRPr sz="2945">
                <a:solidFill>
                  <a:schemeClr val="bg1"/>
                </a:solidFill>
              </a:defRPr>
            </a:lvl3pPr>
            <a:lvl4pPr>
              <a:defRPr sz="3437">
                <a:solidFill>
                  <a:schemeClr val="bg1"/>
                </a:solidFill>
              </a:defRPr>
            </a:lvl4pPr>
            <a:lvl5pPr>
              <a:defRPr sz="3437">
                <a:solidFill>
                  <a:schemeClr val="bg1"/>
                </a:solidFill>
              </a:defRPr>
            </a:lvl5pPr>
            <a:lvl6pPr>
              <a:defRPr sz="4418"/>
            </a:lvl6pPr>
            <a:lvl7pPr>
              <a:defRPr sz="4418"/>
            </a:lvl7pPr>
            <a:lvl8pPr>
              <a:defRPr sz="4418"/>
            </a:lvl8pPr>
            <a:lvl9pPr>
              <a:defRPr sz="4418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DA39D79-6A48-134E-B0F2-731A2600BB25}" type="datetimeFigureOut">
              <a:rPr lang="en-US" smtClean="0"/>
              <a:pPr/>
              <a:t>08-Sep-24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1AC435F-8A50-0141-87C8-54D06D9F9D4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7713894" y="4397573"/>
            <a:ext cx="6398958" cy="2304867"/>
          </a:xfrm>
          <a:prstGeom prst="rect">
            <a:avLst/>
          </a:prstGeom>
        </p:spPr>
        <p:txBody>
          <a:bodyPr anchor="ctr" anchorCtr="0"/>
          <a:lstStyle>
            <a:lvl1pPr algn="ctr">
              <a:defRPr sz="3927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077865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86130" y="7611105"/>
            <a:ext cx="3241963" cy="100940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2945" b="1">
                <a:solidFill>
                  <a:schemeClr val="bg1"/>
                </a:solidFill>
              </a:defRPr>
            </a:lvl1pPr>
            <a:lvl2pPr marL="1122299" indent="0">
              <a:buNone/>
              <a:defRPr sz="4910" b="1"/>
            </a:lvl2pPr>
            <a:lvl3pPr marL="2244597" indent="0">
              <a:buNone/>
              <a:defRPr sz="4418" b="1"/>
            </a:lvl3pPr>
            <a:lvl4pPr marL="3366896" indent="0">
              <a:buNone/>
              <a:defRPr sz="3927" b="1"/>
            </a:lvl4pPr>
            <a:lvl5pPr marL="4489196" indent="0">
              <a:buNone/>
              <a:defRPr sz="3927" b="1"/>
            </a:lvl5pPr>
            <a:lvl6pPr marL="5611495" indent="0">
              <a:buNone/>
              <a:defRPr sz="3927" b="1"/>
            </a:lvl6pPr>
            <a:lvl7pPr marL="6733794" indent="0">
              <a:buNone/>
              <a:defRPr sz="3927" b="1"/>
            </a:lvl7pPr>
            <a:lvl8pPr marL="7856092" indent="0">
              <a:buNone/>
              <a:defRPr sz="3927" b="1"/>
            </a:lvl8pPr>
            <a:lvl9pPr marL="8978391" indent="0">
              <a:buNone/>
              <a:defRPr sz="3927" b="1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286130" y="8620510"/>
            <a:ext cx="3241963" cy="289732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945">
                <a:solidFill>
                  <a:schemeClr val="bg1"/>
                </a:solidFill>
              </a:defRPr>
            </a:lvl1pPr>
            <a:lvl2pPr>
              <a:defRPr sz="2945">
                <a:solidFill>
                  <a:schemeClr val="bg1"/>
                </a:solidFill>
              </a:defRPr>
            </a:lvl2pPr>
            <a:lvl3pPr>
              <a:defRPr sz="2945">
                <a:solidFill>
                  <a:schemeClr val="bg1"/>
                </a:solidFill>
              </a:defRPr>
            </a:lvl3pPr>
            <a:lvl4pPr>
              <a:defRPr sz="2945"/>
            </a:lvl4pPr>
            <a:lvl5pPr>
              <a:defRPr sz="3437"/>
            </a:lvl5pPr>
            <a:lvl6pPr>
              <a:defRPr sz="3927"/>
            </a:lvl6pPr>
            <a:lvl7pPr>
              <a:defRPr sz="3927"/>
            </a:lvl7pPr>
            <a:lvl8pPr>
              <a:defRPr sz="3927"/>
            </a:lvl8pPr>
            <a:lvl9pPr>
              <a:defRPr sz="3927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DA39D79-6A48-134E-B0F2-731A2600BB25}" type="datetimeFigureOut">
              <a:rPr lang="en-US" smtClean="0"/>
              <a:pPr/>
              <a:t>08-Sep-24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1AC435F-8A50-0141-87C8-54D06D9F9D4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7247296" y="7583673"/>
            <a:ext cx="3241963" cy="100940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2945" b="1">
                <a:solidFill>
                  <a:schemeClr val="bg1"/>
                </a:solidFill>
              </a:defRPr>
            </a:lvl1pPr>
            <a:lvl2pPr marL="1122299" indent="0">
              <a:buNone/>
              <a:defRPr sz="4910" b="1"/>
            </a:lvl2pPr>
            <a:lvl3pPr marL="2244597" indent="0">
              <a:buNone/>
              <a:defRPr sz="4418" b="1"/>
            </a:lvl3pPr>
            <a:lvl4pPr marL="3366896" indent="0">
              <a:buNone/>
              <a:defRPr sz="3927" b="1"/>
            </a:lvl4pPr>
            <a:lvl5pPr marL="4489196" indent="0">
              <a:buNone/>
              <a:defRPr sz="3927" b="1"/>
            </a:lvl5pPr>
            <a:lvl6pPr marL="5611495" indent="0">
              <a:buNone/>
              <a:defRPr sz="3927" b="1"/>
            </a:lvl6pPr>
            <a:lvl7pPr marL="6733794" indent="0">
              <a:buNone/>
              <a:defRPr sz="3927" b="1"/>
            </a:lvl7pPr>
            <a:lvl8pPr marL="7856092" indent="0">
              <a:buNone/>
              <a:defRPr sz="3927" b="1"/>
            </a:lvl8pPr>
            <a:lvl9pPr marL="8978391" indent="0">
              <a:buNone/>
              <a:defRPr sz="3927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1" name="Content Placeholder 3"/>
          <p:cNvSpPr>
            <a:spLocks noGrp="1"/>
          </p:cNvSpPr>
          <p:nvPr>
            <p:ph sz="half" idx="14"/>
          </p:nvPr>
        </p:nvSpPr>
        <p:spPr>
          <a:xfrm>
            <a:off x="7247300" y="8593080"/>
            <a:ext cx="3241963" cy="289732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945">
                <a:solidFill>
                  <a:schemeClr val="bg1"/>
                </a:solidFill>
              </a:defRPr>
            </a:lvl1pPr>
            <a:lvl2pPr>
              <a:defRPr sz="2945">
                <a:solidFill>
                  <a:schemeClr val="bg1"/>
                </a:solidFill>
              </a:defRPr>
            </a:lvl2pPr>
            <a:lvl3pPr>
              <a:defRPr sz="2945">
                <a:solidFill>
                  <a:schemeClr val="bg1"/>
                </a:solidFill>
              </a:defRPr>
            </a:lvl3pPr>
            <a:lvl4pPr>
              <a:defRPr sz="2945"/>
            </a:lvl4pPr>
            <a:lvl5pPr>
              <a:defRPr sz="3437"/>
            </a:lvl5pPr>
            <a:lvl6pPr>
              <a:defRPr sz="3927"/>
            </a:lvl6pPr>
            <a:lvl7pPr>
              <a:defRPr sz="3927"/>
            </a:lvl7pPr>
            <a:lvl8pPr>
              <a:defRPr sz="3927"/>
            </a:lvl8pPr>
            <a:lvl9pPr>
              <a:defRPr sz="3927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2" name="Text Placeholder 2"/>
          <p:cNvSpPr>
            <a:spLocks noGrp="1"/>
          </p:cNvSpPr>
          <p:nvPr>
            <p:ph type="body" idx="15"/>
          </p:nvPr>
        </p:nvSpPr>
        <p:spPr>
          <a:xfrm>
            <a:off x="11208460" y="7583673"/>
            <a:ext cx="3241963" cy="100940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2945" b="1">
                <a:solidFill>
                  <a:schemeClr val="bg1"/>
                </a:solidFill>
              </a:defRPr>
            </a:lvl1pPr>
            <a:lvl2pPr marL="1122299" indent="0">
              <a:buNone/>
              <a:defRPr sz="4910" b="1"/>
            </a:lvl2pPr>
            <a:lvl3pPr marL="2244597" indent="0">
              <a:buNone/>
              <a:defRPr sz="4418" b="1"/>
            </a:lvl3pPr>
            <a:lvl4pPr marL="3366896" indent="0">
              <a:buNone/>
              <a:defRPr sz="3927" b="1"/>
            </a:lvl4pPr>
            <a:lvl5pPr marL="4489196" indent="0">
              <a:buNone/>
              <a:defRPr sz="3927" b="1"/>
            </a:lvl5pPr>
            <a:lvl6pPr marL="5611495" indent="0">
              <a:buNone/>
              <a:defRPr sz="3927" b="1"/>
            </a:lvl6pPr>
            <a:lvl7pPr marL="6733794" indent="0">
              <a:buNone/>
              <a:defRPr sz="3927" b="1"/>
            </a:lvl7pPr>
            <a:lvl8pPr marL="7856092" indent="0">
              <a:buNone/>
              <a:defRPr sz="3927" b="1"/>
            </a:lvl8pPr>
            <a:lvl9pPr marL="8978391" indent="0">
              <a:buNone/>
              <a:defRPr sz="3927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3" name="Content Placeholder 3"/>
          <p:cNvSpPr>
            <a:spLocks noGrp="1"/>
          </p:cNvSpPr>
          <p:nvPr>
            <p:ph sz="half" idx="16"/>
          </p:nvPr>
        </p:nvSpPr>
        <p:spPr>
          <a:xfrm>
            <a:off x="11208464" y="8593080"/>
            <a:ext cx="3241963" cy="289732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945">
                <a:solidFill>
                  <a:schemeClr val="bg1"/>
                </a:solidFill>
              </a:defRPr>
            </a:lvl1pPr>
            <a:lvl2pPr>
              <a:defRPr sz="2945">
                <a:solidFill>
                  <a:schemeClr val="bg1"/>
                </a:solidFill>
              </a:defRPr>
            </a:lvl2pPr>
            <a:lvl3pPr>
              <a:defRPr sz="2945">
                <a:solidFill>
                  <a:schemeClr val="bg1"/>
                </a:solidFill>
              </a:defRPr>
            </a:lvl3pPr>
            <a:lvl4pPr>
              <a:defRPr sz="2945"/>
            </a:lvl4pPr>
            <a:lvl5pPr>
              <a:defRPr sz="3437"/>
            </a:lvl5pPr>
            <a:lvl6pPr>
              <a:defRPr sz="3927"/>
            </a:lvl6pPr>
            <a:lvl7pPr>
              <a:defRPr sz="3927"/>
            </a:lvl7pPr>
            <a:lvl8pPr>
              <a:defRPr sz="3927"/>
            </a:lvl8pPr>
            <a:lvl9pPr>
              <a:defRPr sz="3927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4" name="Text Placeholder 2"/>
          <p:cNvSpPr>
            <a:spLocks noGrp="1"/>
          </p:cNvSpPr>
          <p:nvPr>
            <p:ph type="body" idx="17"/>
          </p:nvPr>
        </p:nvSpPr>
        <p:spPr>
          <a:xfrm>
            <a:off x="15173312" y="7567452"/>
            <a:ext cx="3241963" cy="100940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2945" b="1">
                <a:solidFill>
                  <a:schemeClr val="bg1"/>
                </a:solidFill>
              </a:defRPr>
            </a:lvl1pPr>
            <a:lvl2pPr marL="1122299" indent="0">
              <a:buNone/>
              <a:defRPr sz="4910" b="1"/>
            </a:lvl2pPr>
            <a:lvl3pPr marL="2244597" indent="0">
              <a:buNone/>
              <a:defRPr sz="4418" b="1"/>
            </a:lvl3pPr>
            <a:lvl4pPr marL="3366896" indent="0">
              <a:buNone/>
              <a:defRPr sz="3927" b="1"/>
            </a:lvl4pPr>
            <a:lvl5pPr marL="4489196" indent="0">
              <a:buNone/>
              <a:defRPr sz="3927" b="1"/>
            </a:lvl5pPr>
            <a:lvl6pPr marL="5611495" indent="0">
              <a:buNone/>
              <a:defRPr sz="3927" b="1"/>
            </a:lvl6pPr>
            <a:lvl7pPr marL="6733794" indent="0">
              <a:buNone/>
              <a:defRPr sz="3927" b="1"/>
            </a:lvl7pPr>
            <a:lvl8pPr marL="7856092" indent="0">
              <a:buNone/>
              <a:defRPr sz="3927" b="1"/>
            </a:lvl8pPr>
            <a:lvl9pPr marL="8978391" indent="0">
              <a:buNone/>
              <a:defRPr sz="3927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Content Placeholder 3"/>
          <p:cNvSpPr>
            <a:spLocks noGrp="1"/>
          </p:cNvSpPr>
          <p:nvPr>
            <p:ph sz="half" idx="18"/>
          </p:nvPr>
        </p:nvSpPr>
        <p:spPr>
          <a:xfrm>
            <a:off x="15169620" y="8576858"/>
            <a:ext cx="3241963" cy="289732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945">
                <a:solidFill>
                  <a:schemeClr val="bg1"/>
                </a:solidFill>
              </a:defRPr>
            </a:lvl1pPr>
            <a:lvl2pPr>
              <a:defRPr sz="2945">
                <a:solidFill>
                  <a:schemeClr val="bg1"/>
                </a:solidFill>
              </a:defRPr>
            </a:lvl2pPr>
            <a:lvl3pPr>
              <a:defRPr sz="2945">
                <a:solidFill>
                  <a:schemeClr val="bg1"/>
                </a:solidFill>
              </a:defRPr>
            </a:lvl3pPr>
            <a:lvl4pPr>
              <a:defRPr sz="2945"/>
            </a:lvl4pPr>
            <a:lvl5pPr>
              <a:defRPr sz="3437"/>
            </a:lvl5pPr>
            <a:lvl6pPr>
              <a:defRPr sz="3927"/>
            </a:lvl6pPr>
            <a:lvl7pPr>
              <a:defRPr sz="3927"/>
            </a:lvl7pPr>
            <a:lvl8pPr>
              <a:defRPr sz="3927"/>
            </a:lvl8pPr>
            <a:lvl9pPr>
              <a:defRPr sz="3927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6" name="Title 1"/>
          <p:cNvSpPr>
            <a:spLocks noGrp="1"/>
          </p:cNvSpPr>
          <p:nvPr>
            <p:ph type="title"/>
          </p:nvPr>
        </p:nvSpPr>
        <p:spPr>
          <a:xfrm>
            <a:off x="7713894" y="4404730"/>
            <a:ext cx="6398958" cy="2260293"/>
          </a:xfrm>
          <a:prstGeom prst="rect">
            <a:avLst/>
          </a:prstGeom>
        </p:spPr>
        <p:txBody>
          <a:bodyPr anchor="ctr" anchorCtr="0"/>
          <a:lstStyle>
            <a:lvl1pPr algn="ctr">
              <a:defRPr sz="3927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307310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20862" y="4399099"/>
            <a:ext cx="6324114" cy="2303345"/>
          </a:xfrm>
          <a:prstGeom prst="rect">
            <a:avLst/>
          </a:prstGeom>
        </p:spPr>
        <p:txBody>
          <a:bodyPr anchor="t" anchorCtr="0"/>
          <a:lstStyle>
            <a:lvl1pPr algn="ctr">
              <a:defRPr sz="3927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62627" y="7409434"/>
            <a:ext cx="10998978" cy="384809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945">
                <a:solidFill>
                  <a:schemeClr val="bg1"/>
                </a:solidFill>
              </a:defRPr>
            </a:lvl1pPr>
            <a:lvl2pPr>
              <a:defRPr sz="2945">
                <a:solidFill>
                  <a:schemeClr val="bg1"/>
                </a:solidFill>
              </a:defRPr>
            </a:lvl2pPr>
            <a:lvl3pPr>
              <a:defRPr sz="2945">
                <a:solidFill>
                  <a:schemeClr val="bg1"/>
                </a:solidFill>
              </a:defRPr>
            </a:lvl3pPr>
            <a:lvl4pPr>
              <a:defRPr sz="2945">
                <a:solidFill>
                  <a:schemeClr val="bg1"/>
                </a:solidFill>
              </a:defRPr>
            </a:lvl4pPr>
            <a:lvl5pPr>
              <a:defRPr sz="2945">
                <a:solidFill>
                  <a:schemeClr val="bg1"/>
                </a:solidFill>
              </a:defRPr>
            </a:lvl5pPr>
            <a:lvl6pPr>
              <a:defRPr sz="4910"/>
            </a:lvl6pPr>
            <a:lvl7pPr>
              <a:defRPr sz="4910"/>
            </a:lvl7pPr>
            <a:lvl8pPr>
              <a:defRPr sz="4910"/>
            </a:lvl8pPr>
            <a:lvl9pPr>
              <a:defRPr sz="491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DA39D79-6A48-134E-B0F2-731A2600BB25}" type="datetimeFigureOut">
              <a:rPr lang="en-US" smtClean="0"/>
              <a:pPr/>
              <a:t>08-Sep-24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1AC435F-8A50-0141-87C8-54D06D9F9D4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idx="13"/>
          </p:nvPr>
        </p:nvSpPr>
        <p:spPr>
          <a:xfrm>
            <a:off x="2689313" y="7409434"/>
            <a:ext cx="5087712" cy="384809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945">
                <a:solidFill>
                  <a:schemeClr val="bg1"/>
                </a:solidFill>
              </a:defRPr>
            </a:lvl1pPr>
            <a:lvl2pPr>
              <a:defRPr sz="2945">
                <a:solidFill>
                  <a:schemeClr val="bg1"/>
                </a:solidFill>
              </a:defRPr>
            </a:lvl2pPr>
            <a:lvl3pPr>
              <a:defRPr sz="2945">
                <a:solidFill>
                  <a:schemeClr val="bg1"/>
                </a:solidFill>
              </a:defRPr>
            </a:lvl3pPr>
            <a:lvl4pPr>
              <a:defRPr sz="2945">
                <a:solidFill>
                  <a:schemeClr val="bg1"/>
                </a:solidFill>
              </a:defRPr>
            </a:lvl4pPr>
            <a:lvl5pPr>
              <a:defRPr sz="3437">
                <a:solidFill>
                  <a:schemeClr val="bg1"/>
                </a:solidFill>
              </a:defRPr>
            </a:lvl5pPr>
            <a:lvl6pPr>
              <a:defRPr sz="4910"/>
            </a:lvl6pPr>
            <a:lvl7pPr>
              <a:defRPr sz="4910"/>
            </a:lvl7pPr>
            <a:lvl8pPr>
              <a:defRPr sz="4910"/>
            </a:lvl8pPr>
            <a:lvl9pPr>
              <a:defRPr sz="491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396527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0AE95-05E9-48CF-90CA-FF5467931F15}" type="datetimeFigureOut">
              <a:rPr lang="en-US" smtClean="0"/>
              <a:t>08-Sep-24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0AE47-3984-49F0-87A3-A440D88963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7287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 Panora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6702441"/>
            <a:ext cx="21945600" cy="482193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945">
                <a:solidFill>
                  <a:schemeClr val="bg1"/>
                </a:solidFill>
              </a:defRPr>
            </a:lvl1pPr>
            <a:lvl2pPr>
              <a:defRPr sz="2945">
                <a:solidFill>
                  <a:schemeClr val="bg1"/>
                </a:solidFill>
              </a:defRPr>
            </a:lvl2pPr>
            <a:lvl3pPr>
              <a:defRPr sz="2945">
                <a:solidFill>
                  <a:schemeClr val="bg1"/>
                </a:solidFill>
              </a:defRPr>
            </a:lvl3pPr>
            <a:lvl4pPr>
              <a:defRPr sz="2945">
                <a:solidFill>
                  <a:schemeClr val="bg1"/>
                </a:solidFill>
              </a:defRPr>
            </a:lvl4pPr>
            <a:lvl5pPr>
              <a:defRPr sz="2945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DA39D79-6A48-134E-B0F2-731A2600BB25}" type="datetimeFigureOut">
              <a:rPr lang="en-US" smtClean="0"/>
              <a:pPr/>
              <a:t>08-Sep-24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1AC435F-8A50-0141-87C8-54D06D9F9D4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7713894" y="4399099"/>
            <a:ext cx="6398958" cy="2303345"/>
          </a:xfrm>
          <a:prstGeom prst="rect">
            <a:avLst/>
          </a:prstGeom>
        </p:spPr>
        <p:txBody>
          <a:bodyPr anchor="ctr" anchorCtr="0"/>
          <a:lstStyle>
            <a:lvl1pPr algn="ctr">
              <a:defRPr sz="3927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589440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851" y="4170468"/>
            <a:ext cx="4389120" cy="37033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945">
                <a:solidFill>
                  <a:schemeClr val="bg1"/>
                </a:solidFill>
              </a:defRPr>
            </a:lvl1pPr>
            <a:lvl2pPr marL="1122299" indent="0">
              <a:buNone/>
              <a:defRPr sz="6874"/>
            </a:lvl2pPr>
            <a:lvl3pPr marL="2244597" indent="0">
              <a:buNone/>
              <a:defRPr sz="5892"/>
            </a:lvl3pPr>
            <a:lvl4pPr marL="3366896" indent="0">
              <a:buNone/>
              <a:defRPr sz="4910"/>
            </a:lvl4pPr>
            <a:lvl5pPr marL="4489196" indent="0">
              <a:buNone/>
              <a:defRPr sz="4910"/>
            </a:lvl5pPr>
            <a:lvl6pPr marL="5611495" indent="0">
              <a:buNone/>
              <a:defRPr sz="4910"/>
            </a:lvl6pPr>
            <a:lvl7pPr marL="6733794" indent="0">
              <a:buNone/>
              <a:defRPr sz="4910"/>
            </a:lvl7pPr>
            <a:lvl8pPr marL="7856092" indent="0">
              <a:buNone/>
              <a:defRPr sz="4910"/>
            </a:lvl8pPr>
            <a:lvl9pPr marL="8978391" indent="0">
              <a:buNone/>
              <a:defRPr sz="4910"/>
            </a:lvl9pPr>
          </a:lstStyle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DA39D79-6A48-134E-B0F2-731A2600BB25}" type="datetimeFigureOut">
              <a:rPr lang="en-US" smtClean="0"/>
              <a:pPr/>
              <a:t>08-Sep-24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1AC435F-8A50-0141-87C8-54D06D9F9D4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4391245" y="4170468"/>
            <a:ext cx="4389120" cy="37033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945">
                <a:solidFill>
                  <a:schemeClr val="bg1"/>
                </a:solidFill>
              </a:defRPr>
            </a:lvl1pPr>
            <a:lvl2pPr marL="1122299" indent="0">
              <a:buNone/>
              <a:defRPr sz="6874"/>
            </a:lvl2pPr>
            <a:lvl3pPr marL="2244597" indent="0">
              <a:buNone/>
              <a:defRPr sz="5892"/>
            </a:lvl3pPr>
            <a:lvl4pPr marL="3366896" indent="0">
              <a:buNone/>
              <a:defRPr sz="4910"/>
            </a:lvl4pPr>
            <a:lvl5pPr marL="4489196" indent="0">
              <a:buNone/>
              <a:defRPr sz="4910"/>
            </a:lvl5pPr>
            <a:lvl6pPr marL="5611495" indent="0">
              <a:buNone/>
              <a:defRPr sz="4910"/>
            </a:lvl6pPr>
            <a:lvl7pPr marL="6733794" indent="0">
              <a:buNone/>
              <a:defRPr sz="4910"/>
            </a:lvl7pPr>
            <a:lvl8pPr marL="7856092" indent="0">
              <a:buNone/>
              <a:defRPr sz="4910"/>
            </a:lvl8pPr>
            <a:lvl9pPr marL="8978391" indent="0">
              <a:buNone/>
              <a:defRPr sz="4910"/>
            </a:lvl9pPr>
          </a:lstStyle>
          <a:p>
            <a:endParaRPr 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4"/>
          </p:nvPr>
        </p:nvSpPr>
        <p:spPr>
          <a:xfrm>
            <a:off x="8776643" y="4170468"/>
            <a:ext cx="4389120" cy="37033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945">
                <a:solidFill>
                  <a:schemeClr val="bg1"/>
                </a:solidFill>
              </a:defRPr>
            </a:lvl1pPr>
            <a:lvl2pPr marL="1122299" indent="0">
              <a:buNone/>
              <a:defRPr sz="6874"/>
            </a:lvl2pPr>
            <a:lvl3pPr marL="2244597" indent="0">
              <a:buNone/>
              <a:defRPr sz="5892"/>
            </a:lvl3pPr>
            <a:lvl4pPr marL="3366896" indent="0">
              <a:buNone/>
              <a:defRPr sz="4910"/>
            </a:lvl4pPr>
            <a:lvl5pPr marL="4489196" indent="0">
              <a:buNone/>
              <a:defRPr sz="4910"/>
            </a:lvl5pPr>
            <a:lvl6pPr marL="5611495" indent="0">
              <a:buNone/>
              <a:defRPr sz="4910"/>
            </a:lvl6pPr>
            <a:lvl7pPr marL="6733794" indent="0">
              <a:buNone/>
              <a:defRPr sz="4910"/>
            </a:lvl7pPr>
            <a:lvl8pPr marL="7856092" indent="0">
              <a:buNone/>
              <a:defRPr sz="4910"/>
            </a:lvl8pPr>
            <a:lvl9pPr marL="8978391" indent="0">
              <a:buNone/>
              <a:defRPr sz="4910"/>
            </a:lvl9pPr>
          </a:lstStyle>
          <a:p>
            <a:endParaRPr lang="en-US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idx="15"/>
          </p:nvPr>
        </p:nvSpPr>
        <p:spPr>
          <a:xfrm>
            <a:off x="13162037" y="4170468"/>
            <a:ext cx="4389120" cy="37033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945">
                <a:solidFill>
                  <a:schemeClr val="bg1"/>
                </a:solidFill>
              </a:defRPr>
            </a:lvl1pPr>
            <a:lvl2pPr marL="1122299" indent="0">
              <a:buNone/>
              <a:defRPr sz="6874"/>
            </a:lvl2pPr>
            <a:lvl3pPr marL="2244597" indent="0">
              <a:buNone/>
              <a:defRPr sz="5892"/>
            </a:lvl3pPr>
            <a:lvl4pPr marL="3366896" indent="0">
              <a:buNone/>
              <a:defRPr sz="4910"/>
            </a:lvl4pPr>
            <a:lvl5pPr marL="4489196" indent="0">
              <a:buNone/>
              <a:defRPr sz="4910"/>
            </a:lvl5pPr>
            <a:lvl6pPr marL="5611495" indent="0">
              <a:buNone/>
              <a:defRPr sz="4910"/>
            </a:lvl6pPr>
            <a:lvl7pPr marL="6733794" indent="0">
              <a:buNone/>
              <a:defRPr sz="4910"/>
            </a:lvl7pPr>
            <a:lvl8pPr marL="7856092" indent="0">
              <a:buNone/>
              <a:defRPr sz="4910"/>
            </a:lvl8pPr>
            <a:lvl9pPr marL="8978391" indent="0">
              <a:buNone/>
              <a:defRPr sz="4910"/>
            </a:lvl9pPr>
          </a:lstStyle>
          <a:p>
            <a:endParaRPr lang="en-US" dirty="0"/>
          </a:p>
        </p:txBody>
      </p:sp>
      <p:sp>
        <p:nvSpPr>
          <p:cNvPr id="11" name="Picture Placeholder 2"/>
          <p:cNvSpPr>
            <a:spLocks noGrp="1"/>
          </p:cNvSpPr>
          <p:nvPr>
            <p:ph type="pic" idx="16"/>
          </p:nvPr>
        </p:nvSpPr>
        <p:spPr>
          <a:xfrm>
            <a:off x="17556480" y="4170468"/>
            <a:ext cx="4389120" cy="37033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945">
                <a:solidFill>
                  <a:schemeClr val="bg1"/>
                </a:solidFill>
              </a:defRPr>
            </a:lvl1pPr>
            <a:lvl2pPr marL="1122299" indent="0">
              <a:buNone/>
              <a:defRPr sz="6874"/>
            </a:lvl2pPr>
            <a:lvl3pPr marL="2244597" indent="0">
              <a:buNone/>
              <a:defRPr sz="5892"/>
            </a:lvl3pPr>
            <a:lvl4pPr marL="3366896" indent="0">
              <a:buNone/>
              <a:defRPr sz="4910"/>
            </a:lvl4pPr>
            <a:lvl5pPr marL="4489196" indent="0">
              <a:buNone/>
              <a:defRPr sz="4910"/>
            </a:lvl5pPr>
            <a:lvl6pPr marL="5611495" indent="0">
              <a:buNone/>
              <a:defRPr sz="4910"/>
            </a:lvl6pPr>
            <a:lvl7pPr marL="6733794" indent="0">
              <a:buNone/>
              <a:defRPr sz="4910"/>
            </a:lvl7pPr>
            <a:lvl8pPr marL="7856092" indent="0">
              <a:buNone/>
              <a:defRPr sz="4910"/>
            </a:lvl8pPr>
            <a:lvl9pPr marL="8978391" indent="0">
              <a:buNone/>
              <a:defRPr sz="4910"/>
            </a:lvl9pPr>
          </a:lstStyle>
          <a:p>
            <a:endParaRPr 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idx="17"/>
          </p:nvPr>
        </p:nvSpPr>
        <p:spPr>
          <a:xfrm>
            <a:off x="5851" y="7855147"/>
            <a:ext cx="4389120" cy="37033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945">
                <a:solidFill>
                  <a:schemeClr val="bg1"/>
                </a:solidFill>
              </a:defRPr>
            </a:lvl1pPr>
            <a:lvl2pPr marL="1122299" indent="0">
              <a:buNone/>
              <a:defRPr sz="6874"/>
            </a:lvl2pPr>
            <a:lvl3pPr marL="2244597" indent="0">
              <a:buNone/>
              <a:defRPr sz="5892"/>
            </a:lvl3pPr>
            <a:lvl4pPr marL="3366896" indent="0">
              <a:buNone/>
              <a:defRPr sz="4910"/>
            </a:lvl4pPr>
            <a:lvl5pPr marL="4489196" indent="0">
              <a:buNone/>
              <a:defRPr sz="4910"/>
            </a:lvl5pPr>
            <a:lvl6pPr marL="5611495" indent="0">
              <a:buNone/>
              <a:defRPr sz="4910"/>
            </a:lvl6pPr>
            <a:lvl7pPr marL="6733794" indent="0">
              <a:buNone/>
              <a:defRPr sz="4910"/>
            </a:lvl7pPr>
            <a:lvl8pPr marL="7856092" indent="0">
              <a:buNone/>
              <a:defRPr sz="4910"/>
            </a:lvl8pPr>
            <a:lvl9pPr marL="8978391" indent="0">
              <a:buNone/>
              <a:defRPr sz="4910"/>
            </a:lvl9pPr>
          </a:lstStyle>
          <a:p>
            <a:endParaRPr lang="en-US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idx="18"/>
          </p:nvPr>
        </p:nvSpPr>
        <p:spPr>
          <a:xfrm>
            <a:off x="4391245" y="7855147"/>
            <a:ext cx="4389120" cy="37033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945">
                <a:solidFill>
                  <a:schemeClr val="bg1"/>
                </a:solidFill>
              </a:defRPr>
            </a:lvl1pPr>
            <a:lvl2pPr marL="1122299" indent="0">
              <a:buNone/>
              <a:defRPr sz="6874"/>
            </a:lvl2pPr>
            <a:lvl3pPr marL="2244597" indent="0">
              <a:buNone/>
              <a:defRPr sz="5892"/>
            </a:lvl3pPr>
            <a:lvl4pPr marL="3366896" indent="0">
              <a:buNone/>
              <a:defRPr sz="4910"/>
            </a:lvl4pPr>
            <a:lvl5pPr marL="4489196" indent="0">
              <a:buNone/>
              <a:defRPr sz="4910"/>
            </a:lvl5pPr>
            <a:lvl6pPr marL="5611495" indent="0">
              <a:buNone/>
              <a:defRPr sz="4910"/>
            </a:lvl6pPr>
            <a:lvl7pPr marL="6733794" indent="0">
              <a:buNone/>
              <a:defRPr sz="4910"/>
            </a:lvl7pPr>
            <a:lvl8pPr marL="7856092" indent="0">
              <a:buNone/>
              <a:defRPr sz="4910"/>
            </a:lvl8pPr>
            <a:lvl9pPr marL="8978391" indent="0">
              <a:buNone/>
              <a:defRPr sz="4910"/>
            </a:lvl9pPr>
          </a:lstStyle>
          <a:p>
            <a:endParaRPr 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idx="19"/>
          </p:nvPr>
        </p:nvSpPr>
        <p:spPr>
          <a:xfrm>
            <a:off x="8776643" y="7855147"/>
            <a:ext cx="4389120" cy="37033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945">
                <a:solidFill>
                  <a:schemeClr val="bg1"/>
                </a:solidFill>
              </a:defRPr>
            </a:lvl1pPr>
            <a:lvl2pPr marL="1122299" indent="0">
              <a:buNone/>
              <a:defRPr sz="6874"/>
            </a:lvl2pPr>
            <a:lvl3pPr marL="2244597" indent="0">
              <a:buNone/>
              <a:defRPr sz="5892"/>
            </a:lvl3pPr>
            <a:lvl4pPr marL="3366896" indent="0">
              <a:buNone/>
              <a:defRPr sz="4910"/>
            </a:lvl4pPr>
            <a:lvl5pPr marL="4489196" indent="0">
              <a:buNone/>
              <a:defRPr sz="4910"/>
            </a:lvl5pPr>
            <a:lvl6pPr marL="5611495" indent="0">
              <a:buNone/>
              <a:defRPr sz="4910"/>
            </a:lvl6pPr>
            <a:lvl7pPr marL="6733794" indent="0">
              <a:buNone/>
              <a:defRPr sz="4910"/>
            </a:lvl7pPr>
            <a:lvl8pPr marL="7856092" indent="0">
              <a:buNone/>
              <a:defRPr sz="4910"/>
            </a:lvl8pPr>
            <a:lvl9pPr marL="8978391" indent="0">
              <a:buNone/>
              <a:defRPr sz="4910"/>
            </a:lvl9pPr>
          </a:lstStyle>
          <a:p>
            <a:endParaRPr lang="en-US" dirty="0"/>
          </a:p>
        </p:txBody>
      </p:sp>
      <p:sp>
        <p:nvSpPr>
          <p:cNvPr id="15" name="Picture Placeholder 2"/>
          <p:cNvSpPr>
            <a:spLocks noGrp="1"/>
          </p:cNvSpPr>
          <p:nvPr>
            <p:ph type="pic" idx="20"/>
          </p:nvPr>
        </p:nvSpPr>
        <p:spPr>
          <a:xfrm>
            <a:off x="13162037" y="7855147"/>
            <a:ext cx="4389120" cy="37033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945">
                <a:solidFill>
                  <a:schemeClr val="bg1"/>
                </a:solidFill>
              </a:defRPr>
            </a:lvl1pPr>
            <a:lvl2pPr marL="1122299" indent="0">
              <a:buNone/>
              <a:defRPr sz="6874"/>
            </a:lvl2pPr>
            <a:lvl3pPr marL="2244597" indent="0">
              <a:buNone/>
              <a:defRPr sz="5892"/>
            </a:lvl3pPr>
            <a:lvl4pPr marL="3366896" indent="0">
              <a:buNone/>
              <a:defRPr sz="4910"/>
            </a:lvl4pPr>
            <a:lvl5pPr marL="4489196" indent="0">
              <a:buNone/>
              <a:defRPr sz="4910"/>
            </a:lvl5pPr>
            <a:lvl6pPr marL="5611495" indent="0">
              <a:buNone/>
              <a:defRPr sz="4910"/>
            </a:lvl6pPr>
            <a:lvl7pPr marL="6733794" indent="0">
              <a:buNone/>
              <a:defRPr sz="4910"/>
            </a:lvl7pPr>
            <a:lvl8pPr marL="7856092" indent="0">
              <a:buNone/>
              <a:defRPr sz="4910"/>
            </a:lvl8pPr>
            <a:lvl9pPr marL="8978391" indent="0">
              <a:buNone/>
              <a:defRPr sz="4910"/>
            </a:lvl9pPr>
          </a:lstStyle>
          <a:p>
            <a:endParaRPr 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idx="21"/>
          </p:nvPr>
        </p:nvSpPr>
        <p:spPr>
          <a:xfrm>
            <a:off x="17556480" y="7855147"/>
            <a:ext cx="4389120" cy="37033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945">
                <a:solidFill>
                  <a:schemeClr val="bg1"/>
                </a:solidFill>
              </a:defRPr>
            </a:lvl1pPr>
            <a:lvl2pPr marL="1122299" indent="0">
              <a:buNone/>
              <a:defRPr sz="6874"/>
            </a:lvl2pPr>
            <a:lvl3pPr marL="2244597" indent="0">
              <a:buNone/>
              <a:defRPr sz="5892"/>
            </a:lvl3pPr>
            <a:lvl4pPr marL="3366896" indent="0">
              <a:buNone/>
              <a:defRPr sz="4910"/>
            </a:lvl4pPr>
            <a:lvl5pPr marL="4489196" indent="0">
              <a:buNone/>
              <a:defRPr sz="4910"/>
            </a:lvl5pPr>
            <a:lvl6pPr marL="5611495" indent="0">
              <a:buNone/>
              <a:defRPr sz="4910"/>
            </a:lvl6pPr>
            <a:lvl7pPr marL="6733794" indent="0">
              <a:buNone/>
              <a:defRPr sz="4910"/>
            </a:lvl7pPr>
            <a:lvl8pPr marL="7856092" indent="0">
              <a:buNone/>
              <a:defRPr sz="4910"/>
            </a:lvl8pPr>
            <a:lvl9pPr marL="8978391" indent="0">
              <a:buNone/>
              <a:defRPr sz="4910"/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03410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97330" y="3077529"/>
            <a:ext cx="18928080" cy="5134927"/>
          </a:xfrm>
        </p:spPr>
        <p:txBody>
          <a:bodyPr anchor="b"/>
          <a:lstStyle>
            <a:lvl1pPr>
              <a:defRPr sz="10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97330" y="8261034"/>
            <a:ext cx="18928080" cy="2700337"/>
          </a:xfrm>
        </p:spPr>
        <p:txBody>
          <a:bodyPr/>
          <a:lstStyle>
            <a:lvl1pPr marL="0" indent="0">
              <a:buNone/>
              <a:defRPr sz="4320">
                <a:solidFill>
                  <a:schemeClr val="tx1">
                    <a:shade val="82000"/>
                  </a:schemeClr>
                </a:solidFill>
              </a:defRPr>
            </a:lvl1pPr>
            <a:lvl2pPr marL="822960" indent="0">
              <a:buNone/>
              <a:defRPr sz="3600">
                <a:solidFill>
                  <a:schemeClr val="tx1">
                    <a:shade val="82000"/>
                  </a:schemeClr>
                </a:solidFill>
              </a:defRPr>
            </a:lvl2pPr>
            <a:lvl3pPr marL="1645920" indent="0">
              <a:buNone/>
              <a:defRPr sz="3240">
                <a:solidFill>
                  <a:schemeClr val="tx1">
                    <a:shade val="82000"/>
                  </a:schemeClr>
                </a:solidFill>
              </a:defRPr>
            </a:lvl3pPr>
            <a:lvl4pPr marL="2468880" indent="0">
              <a:buNone/>
              <a:defRPr sz="2880">
                <a:solidFill>
                  <a:schemeClr val="tx1">
                    <a:shade val="82000"/>
                  </a:schemeClr>
                </a:solidFill>
              </a:defRPr>
            </a:lvl4pPr>
            <a:lvl5pPr marL="3291840" indent="0">
              <a:buNone/>
              <a:defRPr sz="2880">
                <a:solidFill>
                  <a:schemeClr val="tx1">
                    <a:shade val="82000"/>
                  </a:schemeClr>
                </a:solidFill>
              </a:defRPr>
            </a:lvl5pPr>
            <a:lvl6pPr marL="4114800" indent="0">
              <a:buNone/>
              <a:defRPr sz="2880">
                <a:solidFill>
                  <a:schemeClr val="tx1">
                    <a:shade val="82000"/>
                  </a:schemeClr>
                </a:solidFill>
              </a:defRPr>
            </a:lvl6pPr>
            <a:lvl7pPr marL="4937760" indent="0">
              <a:buNone/>
              <a:defRPr sz="2880">
                <a:solidFill>
                  <a:schemeClr val="tx1">
                    <a:shade val="82000"/>
                  </a:schemeClr>
                </a:solidFill>
              </a:defRPr>
            </a:lvl7pPr>
            <a:lvl8pPr marL="5760720" indent="0">
              <a:buNone/>
              <a:defRPr sz="2880">
                <a:solidFill>
                  <a:schemeClr val="tx1">
                    <a:shade val="82000"/>
                  </a:schemeClr>
                </a:solidFill>
              </a:defRPr>
            </a:lvl8pPr>
            <a:lvl9pPr marL="6583680" indent="0">
              <a:buNone/>
              <a:defRPr sz="2880">
                <a:solidFill>
                  <a:schemeClr val="tx1">
                    <a:shade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0AE95-05E9-48CF-90CA-FF5467931F15}" type="datetimeFigureOut">
              <a:rPr lang="en-US" smtClean="0"/>
              <a:t>08-Sep-24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0AE47-3984-49F0-87A3-A440D88963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1525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08760" y="3286125"/>
            <a:ext cx="9326880" cy="78324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109960" y="3286125"/>
            <a:ext cx="9326880" cy="78324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0AE95-05E9-48CF-90CA-FF5467931F15}" type="datetimeFigureOut">
              <a:rPr lang="en-US" smtClean="0"/>
              <a:t>08-Sep-24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0AE47-3984-49F0-87A3-A440D88963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9866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1618" y="657226"/>
            <a:ext cx="18928080" cy="238601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11619" y="3026093"/>
            <a:ext cx="9284017" cy="1483042"/>
          </a:xfrm>
        </p:spPr>
        <p:txBody>
          <a:bodyPr anchor="b"/>
          <a:lstStyle>
            <a:lvl1pPr marL="0" indent="0">
              <a:buNone/>
              <a:defRPr sz="4320" b="1"/>
            </a:lvl1pPr>
            <a:lvl2pPr marL="822960" indent="0">
              <a:buNone/>
              <a:defRPr sz="3600" b="1"/>
            </a:lvl2pPr>
            <a:lvl3pPr marL="1645920" indent="0">
              <a:buNone/>
              <a:defRPr sz="3240" b="1"/>
            </a:lvl3pPr>
            <a:lvl4pPr marL="2468880" indent="0">
              <a:buNone/>
              <a:defRPr sz="2880" b="1"/>
            </a:lvl4pPr>
            <a:lvl5pPr marL="3291840" indent="0">
              <a:buNone/>
              <a:defRPr sz="2880" b="1"/>
            </a:lvl5pPr>
            <a:lvl6pPr marL="4114800" indent="0">
              <a:buNone/>
              <a:defRPr sz="2880" b="1"/>
            </a:lvl6pPr>
            <a:lvl7pPr marL="4937760" indent="0">
              <a:buNone/>
              <a:defRPr sz="2880" b="1"/>
            </a:lvl7pPr>
            <a:lvl8pPr marL="5760720" indent="0">
              <a:buNone/>
              <a:defRPr sz="2880" b="1"/>
            </a:lvl8pPr>
            <a:lvl9pPr marL="6583680" indent="0">
              <a:buNone/>
              <a:defRPr sz="28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11619" y="4509135"/>
            <a:ext cx="9284017" cy="663225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1109960" y="3026093"/>
            <a:ext cx="9329738" cy="1483042"/>
          </a:xfrm>
        </p:spPr>
        <p:txBody>
          <a:bodyPr anchor="b"/>
          <a:lstStyle>
            <a:lvl1pPr marL="0" indent="0">
              <a:buNone/>
              <a:defRPr sz="4320" b="1"/>
            </a:lvl1pPr>
            <a:lvl2pPr marL="822960" indent="0">
              <a:buNone/>
              <a:defRPr sz="3600" b="1"/>
            </a:lvl2pPr>
            <a:lvl3pPr marL="1645920" indent="0">
              <a:buNone/>
              <a:defRPr sz="3240" b="1"/>
            </a:lvl3pPr>
            <a:lvl4pPr marL="2468880" indent="0">
              <a:buNone/>
              <a:defRPr sz="2880" b="1"/>
            </a:lvl4pPr>
            <a:lvl5pPr marL="3291840" indent="0">
              <a:buNone/>
              <a:defRPr sz="2880" b="1"/>
            </a:lvl5pPr>
            <a:lvl6pPr marL="4114800" indent="0">
              <a:buNone/>
              <a:defRPr sz="2880" b="1"/>
            </a:lvl6pPr>
            <a:lvl7pPr marL="4937760" indent="0">
              <a:buNone/>
              <a:defRPr sz="2880" b="1"/>
            </a:lvl7pPr>
            <a:lvl8pPr marL="5760720" indent="0">
              <a:buNone/>
              <a:defRPr sz="2880" b="1"/>
            </a:lvl8pPr>
            <a:lvl9pPr marL="6583680" indent="0">
              <a:buNone/>
              <a:defRPr sz="28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1109960" y="4509135"/>
            <a:ext cx="9329738" cy="663225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0AE95-05E9-48CF-90CA-FF5467931F15}" type="datetimeFigureOut">
              <a:rPr lang="en-US" smtClean="0"/>
              <a:t>08-Sep-24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0AE47-3984-49F0-87A3-A440D88963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271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0AE95-05E9-48CF-90CA-FF5467931F15}" type="datetimeFigureOut">
              <a:rPr lang="en-US" smtClean="0"/>
              <a:t>08-Sep-24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0AE47-3984-49F0-87A3-A440D88963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9290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0AE95-05E9-48CF-90CA-FF5467931F15}" type="datetimeFigureOut">
              <a:rPr lang="en-US" smtClean="0"/>
              <a:t>08-Sep-24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0AE47-3984-49F0-87A3-A440D88963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30496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1619" y="822960"/>
            <a:ext cx="7078027" cy="2880360"/>
          </a:xfrm>
        </p:spPr>
        <p:txBody>
          <a:bodyPr anchor="b"/>
          <a:lstStyle>
            <a:lvl1pPr>
              <a:defRPr sz="57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329738" y="1777366"/>
            <a:ext cx="11109960" cy="8772525"/>
          </a:xfrm>
        </p:spPr>
        <p:txBody>
          <a:bodyPr/>
          <a:lstStyle>
            <a:lvl1pPr>
              <a:defRPr sz="5760"/>
            </a:lvl1pPr>
            <a:lvl2pPr>
              <a:defRPr sz="5040"/>
            </a:lvl2pPr>
            <a:lvl3pPr>
              <a:defRPr sz="4320"/>
            </a:lvl3pPr>
            <a:lvl4pPr>
              <a:defRPr sz="3600"/>
            </a:lvl4pPr>
            <a:lvl5pPr>
              <a:defRPr sz="3600"/>
            </a:lvl5pPr>
            <a:lvl6pPr>
              <a:defRPr sz="3600"/>
            </a:lvl6pPr>
            <a:lvl7pPr>
              <a:defRPr sz="3600"/>
            </a:lvl7pPr>
            <a:lvl8pPr>
              <a:defRPr sz="3600"/>
            </a:lvl8pPr>
            <a:lvl9pPr>
              <a:defRPr sz="3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11619" y="3703320"/>
            <a:ext cx="7078027" cy="6860858"/>
          </a:xfrm>
        </p:spPr>
        <p:txBody>
          <a:bodyPr/>
          <a:lstStyle>
            <a:lvl1pPr marL="0" indent="0">
              <a:buNone/>
              <a:defRPr sz="2880"/>
            </a:lvl1pPr>
            <a:lvl2pPr marL="822960" indent="0">
              <a:buNone/>
              <a:defRPr sz="2520"/>
            </a:lvl2pPr>
            <a:lvl3pPr marL="1645920" indent="0">
              <a:buNone/>
              <a:defRPr sz="2160"/>
            </a:lvl3pPr>
            <a:lvl4pPr marL="2468880" indent="0">
              <a:buNone/>
              <a:defRPr sz="1800"/>
            </a:lvl4pPr>
            <a:lvl5pPr marL="3291840" indent="0">
              <a:buNone/>
              <a:defRPr sz="1800"/>
            </a:lvl5pPr>
            <a:lvl6pPr marL="4114800" indent="0">
              <a:buNone/>
              <a:defRPr sz="1800"/>
            </a:lvl6pPr>
            <a:lvl7pPr marL="4937760" indent="0">
              <a:buNone/>
              <a:defRPr sz="1800"/>
            </a:lvl7pPr>
            <a:lvl8pPr marL="5760720" indent="0">
              <a:buNone/>
              <a:defRPr sz="1800"/>
            </a:lvl8pPr>
            <a:lvl9pPr marL="6583680" indent="0">
              <a:buNone/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0AE95-05E9-48CF-90CA-FF5467931F15}" type="datetimeFigureOut">
              <a:rPr lang="en-US" smtClean="0"/>
              <a:t>08-Sep-24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0AE47-3984-49F0-87A3-A440D88963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7948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1619" y="822960"/>
            <a:ext cx="7078027" cy="2880360"/>
          </a:xfrm>
        </p:spPr>
        <p:txBody>
          <a:bodyPr anchor="b"/>
          <a:lstStyle>
            <a:lvl1pPr>
              <a:defRPr sz="57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329738" y="1777366"/>
            <a:ext cx="11109960" cy="8772525"/>
          </a:xfrm>
        </p:spPr>
        <p:txBody>
          <a:bodyPr anchor="t"/>
          <a:lstStyle>
            <a:lvl1pPr marL="0" indent="0">
              <a:buNone/>
              <a:defRPr sz="5760"/>
            </a:lvl1pPr>
            <a:lvl2pPr marL="822960" indent="0">
              <a:buNone/>
              <a:defRPr sz="5040"/>
            </a:lvl2pPr>
            <a:lvl3pPr marL="1645920" indent="0">
              <a:buNone/>
              <a:defRPr sz="4320"/>
            </a:lvl3pPr>
            <a:lvl4pPr marL="2468880" indent="0">
              <a:buNone/>
              <a:defRPr sz="3600"/>
            </a:lvl4pPr>
            <a:lvl5pPr marL="3291840" indent="0">
              <a:buNone/>
              <a:defRPr sz="3600"/>
            </a:lvl5pPr>
            <a:lvl6pPr marL="4114800" indent="0">
              <a:buNone/>
              <a:defRPr sz="3600"/>
            </a:lvl6pPr>
            <a:lvl7pPr marL="4937760" indent="0">
              <a:buNone/>
              <a:defRPr sz="3600"/>
            </a:lvl7pPr>
            <a:lvl8pPr marL="5760720" indent="0">
              <a:buNone/>
              <a:defRPr sz="3600"/>
            </a:lvl8pPr>
            <a:lvl9pPr marL="6583680" indent="0">
              <a:buNone/>
              <a:defRPr sz="3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11619" y="3703320"/>
            <a:ext cx="7078027" cy="6860858"/>
          </a:xfrm>
        </p:spPr>
        <p:txBody>
          <a:bodyPr/>
          <a:lstStyle>
            <a:lvl1pPr marL="0" indent="0">
              <a:buNone/>
              <a:defRPr sz="2880"/>
            </a:lvl1pPr>
            <a:lvl2pPr marL="822960" indent="0">
              <a:buNone/>
              <a:defRPr sz="2520"/>
            </a:lvl2pPr>
            <a:lvl3pPr marL="1645920" indent="0">
              <a:buNone/>
              <a:defRPr sz="2160"/>
            </a:lvl3pPr>
            <a:lvl4pPr marL="2468880" indent="0">
              <a:buNone/>
              <a:defRPr sz="1800"/>
            </a:lvl4pPr>
            <a:lvl5pPr marL="3291840" indent="0">
              <a:buNone/>
              <a:defRPr sz="1800"/>
            </a:lvl5pPr>
            <a:lvl6pPr marL="4114800" indent="0">
              <a:buNone/>
              <a:defRPr sz="1800"/>
            </a:lvl6pPr>
            <a:lvl7pPr marL="4937760" indent="0">
              <a:buNone/>
              <a:defRPr sz="1800"/>
            </a:lvl7pPr>
            <a:lvl8pPr marL="5760720" indent="0">
              <a:buNone/>
              <a:defRPr sz="1800"/>
            </a:lvl8pPr>
            <a:lvl9pPr marL="6583680" indent="0">
              <a:buNone/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0AE95-05E9-48CF-90CA-FF5467931F15}" type="datetimeFigureOut">
              <a:rPr lang="en-US" smtClean="0"/>
              <a:t>08-Sep-24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0AE47-3984-49F0-87A3-A440D88963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5014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08760" y="657226"/>
            <a:ext cx="18928080" cy="23860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08760" y="3286125"/>
            <a:ext cx="18928080" cy="78324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508760" y="11441431"/>
            <a:ext cx="4937760" cy="6572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16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89B0AE95-05E9-48CF-90CA-FF5467931F15}" type="datetimeFigureOut">
              <a:rPr lang="en-US" smtClean="0"/>
              <a:t>08-Sep-24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269480" y="11441431"/>
            <a:ext cx="7406640" cy="6572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16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499080" y="11441431"/>
            <a:ext cx="4937760" cy="6572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16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6560AE47-3984-49F0-87A3-A440D88963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16166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199" r:id="rId1"/>
    <p:sldLayoutId id="2147484200" r:id="rId2"/>
    <p:sldLayoutId id="2147484201" r:id="rId3"/>
    <p:sldLayoutId id="2147484202" r:id="rId4"/>
    <p:sldLayoutId id="2147484203" r:id="rId5"/>
    <p:sldLayoutId id="2147484204" r:id="rId6"/>
    <p:sldLayoutId id="2147484205" r:id="rId7"/>
    <p:sldLayoutId id="2147484206" r:id="rId8"/>
    <p:sldLayoutId id="2147484207" r:id="rId9"/>
    <p:sldLayoutId id="2147484208" r:id="rId10"/>
    <p:sldLayoutId id="2147484209" r:id="rId11"/>
    <p:sldLayoutId id="2147484210" r:id="rId12"/>
    <p:sldLayoutId id="2147483654" r:id="rId13"/>
    <p:sldLayoutId id="2147483649" r:id="rId14"/>
    <p:sldLayoutId id="2147483650" r:id="rId15"/>
    <p:sldLayoutId id="2147483658" r:id="rId16"/>
    <p:sldLayoutId id="2147483652" r:id="rId17"/>
    <p:sldLayoutId id="2147483653" r:id="rId18"/>
    <p:sldLayoutId id="2147483656" r:id="rId19"/>
    <p:sldLayoutId id="2147483661" r:id="rId20"/>
    <p:sldLayoutId id="2147483663" r:id="rId21"/>
  </p:sldLayoutIdLst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  <p:txStyles>
    <p:titleStyle>
      <a:lvl1pPr algn="l" defTabSz="1645920" rtl="0" eaLnBrk="1" latinLnBrk="0" hangingPunct="1">
        <a:lnSpc>
          <a:spcPct val="90000"/>
        </a:lnSpc>
        <a:spcBef>
          <a:spcPct val="0"/>
        </a:spcBef>
        <a:buNone/>
        <a:defRPr sz="79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11480" indent="-411480" algn="l" defTabSz="164592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5040" kern="1200">
          <a:solidFill>
            <a:schemeClr val="tx1"/>
          </a:solidFill>
          <a:latin typeface="+mn-lt"/>
          <a:ea typeface="+mn-ea"/>
          <a:cs typeface="+mn-cs"/>
        </a:defRPr>
      </a:lvl1pPr>
      <a:lvl2pPr marL="1234440" indent="-411480" algn="l" defTabSz="1645920" rtl="0" eaLnBrk="1" latinLnBrk="0" hangingPunct="1">
        <a:lnSpc>
          <a:spcPct val="90000"/>
        </a:lnSpc>
        <a:spcBef>
          <a:spcPts val="900"/>
        </a:spcBef>
        <a:buFont typeface="Arial" panose="020B0604020202020204" pitchFamily="34" charset="0"/>
        <a:buChar char="•"/>
        <a:defRPr sz="4320" kern="1200">
          <a:solidFill>
            <a:schemeClr val="tx1"/>
          </a:solidFill>
          <a:latin typeface="+mn-lt"/>
          <a:ea typeface="+mn-ea"/>
          <a:cs typeface="+mn-cs"/>
        </a:defRPr>
      </a:lvl2pPr>
      <a:lvl3pPr marL="2057400" indent="-411480" algn="l" defTabSz="1645920" rtl="0" eaLnBrk="1" latinLnBrk="0" hangingPunct="1">
        <a:lnSpc>
          <a:spcPct val="90000"/>
        </a:lnSpc>
        <a:spcBef>
          <a:spcPts val="9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880360" indent="-411480" algn="l" defTabSz="1645920" rtl="0" eaLnBrk="1" latinLnBrk="0" hangingPunct="1">
        <a:lnSpc>
          <a:spcPct val="90000"/>
        </a:lnSpc>
        <a:spcBef>
          <a:spcPts val="900"/>
        </a:spcBef>
        <a:buFont typeface="Arial" panose="020B0604020202020204" pitchFamily="34" charset="0"/>
        <a:buChar char="•"/>
        <a:defRPr sz="3240" kern="1200">
          <a:solidFill>
            <a:schemeClr val="tx1"/>
          </a:solidFill>
          <a:latin typeface="+mn-lt"/>
          <a:ea typeface="+mn-ea"/>
          <a:cs typeface="+mn-cs"/>
        </a:defRPr>
      </a:lvl4pPr>
      <a:lvl5pPr marL="3703320" indent="-411480" algn="l" defTabSz="1645920" rtl="0" eaLnBrk="1" latinLnBrk="0" hangingPunct="1">
        <a:lnSpc>
          <a:spcPct val="90000"/>
        </a:lnSpc>
        <a:spcBef>
          <a:spcPts val="900"/>
        </a:spcBef>
        <a:buFont typeface="Arial" panose="020B0604020202020204" pitchFamily="34" charset="0"/>
        <a:buChar char="•"/>
        <a:defRPr sz="3240" kern="1200">
          <a:solidFill>
            <a:schemeClr val="tx1"/>
          </a:solidFill>
          <a:latin typeface="+mn-lt"/>
          <a:ea typeface="+mn-ea"/>
          <a:cs typeface="+mn-cs"/>
        </a:defRPr>
      </a:lvl5pPr>
      <a:lvl6pPr marL="4526280" indent="-411480" algn="l" defTabSz="1645920" rtl="0" eaLnBrk="1" latinLnBrk="0" hangingPunct="1">
        <a:lnSpc>
          <a:spcPct val="90000"/>
        </a:lnSpc>
        <a:spcBef>
          <a:spcPts val="900"/>
        </a:spcBef>
        <a:buFont typeface="Arial" panose="020B0604020202020204" pitchFamily="34" charset="0"/>
        <a:buChar char="•"/>
        <a:defRPr sz="3240" kern="1200">
          <a:solidFill>
            <a:schemeClr val="tx1"/>
          </a:solidFill>
          <a:latin typeface="+mn-lt"/>
          <a:ea typeface="+mn-ea"/>
          <a:cs typeface="+mn-cs"/>
        </a:defRPr>
      </a:lvl6pPr>
      <a:lvl7pPr marL="5349240" indent="-411480" algn="l" defTabSz="1645920" rtl="0" eaLnBrk="1" latinLnBrk="0" hangingPunct="1">
        <a:lnSpc>
          <a:spcPct val="90000"/>
        </a:lnSpc>
        <a:spcBef>
          <a:spcPts val="900"/>
        </a:spcBef>
        <a:buFont typeface="Arial" panose="020B0604020202020204" pitchFamily="34" charset="0"/>
        <a:buChar char="•"/>
        <a:defRPr sz="3240" kern="1200">
          <a:solidFill>
            <a:schemeClr val="tx1"/>
          </a:solidFill>
          <a:latin typeface="+mn-lt"/>
          <a:ea typeface="+mn-ea"/>
          <a:cs typeface="+mn-cs"/>
        </a:defRPr>
      </a:lvl7pPr>
      <a:lvl8pPr marL="6172200" indent="-411480" algn="l" defTabSz="1645920" rtl="0" eaLnBrk="1" latinLnBrk="0" hangingPunct="1">
        <a:lnSpc>
          <a:spcPct val="90000"/>
        </a:lnSpc>
        <a:spcBef>
          <a:spcPts val="900"/>
        </a:spcBef>
        <a:buFont typeface="Arial" panose="020B0604020202020204" pitchFamily="34" charset="0"/>
        <a:buChar char="•"/>
        <a:defRPr sz="3240" kern="1200">
          <a:solidFill>
            <a:schemeClr val="tx1"/>
          </a:solidFill>
          <a:latin typeface="+mn-lt"/>
          <a:ea typeface="+mn-ea"/>
          <a:cs typeface="+mn-cs"/>
        </a:defRPr>
      </a:lvl8pPr>
      <a:lvl9pPr marL="6995160" indent="-411480" algn="l" defTabSz="1645920" rtl="0" eaLnBrk="1" latinLnBrk="0" hangingPunct="1">
        <a:lnSpc>
          <a:spcPct val="90000"/>
        </a:lnSpc>
        <a:spcBef>
          <a:spcPts val="900"/>
        </a:spcBef>
        <a:buFont typeface="Arial" panose="020B0604020202020204" pitchFamily="34" charset="0"/>
        <a:buChar char="•"/>
        <a:defRPr sz="32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645920" rtl="0" eaLnBrk="1" latinLnBrk="0" hangingPunct="1">
        <a:defRPr sz="324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algn="l" defTabSz="1645920" rtl="0" eaLnBrk="1" latinLnBrk="0" hangingPunct="1">
        <a:defRPr sz="3240" kern="1200">
          <a:solidFill>
            <a:schemeClr val="tx1"/>
          </a:solidFill>
          <a:latin typeface="+mn-lt"/>
          <a:ea typeface="+mn-ea"/>
          <a:cs typeface="+mn-cs"/>
        </a:defRPr>
      </a:lvl2pPr>
      <a:lvl3pPr marL="1645920" algn="l" defTabSz="1645920" rtl="0" eaLnBrk="1" latinLnBrk="0" hangingPunct="1">
        <a:defRPr sz="3240" kern="1200">
          <a:solidFill>
            <a:schemeClr val="tx1"/>
          </a:solidFill>
          <a:latin typeface="+mn-lt"/>
          <a:ea typeface="+mn-ea"/>
          <a:cs typeface="+mn-cs"/>
        </a:defRPr>
      </a:lvl3pPr>
      <a:lvl4pPr marL="2468880" algn="l" defTabSz="1645920" rtl="0" eaLnBrk="1" latinLnBrk="0" hangingPunct="1">
        <a:defRPr sz="3240" kern="1200">
          <a:solidFill>
            <a:schemeClr val="tx1"/>
          </a:solidFill>
          <a:latin typeface="+mn-lt"/>
          <a:ea typeface="+mn-ea"/>
          <a:cs typeface="+mn-cs"/>
        </a:defRPr>
      </a:lvl4pPr>
      <a:lvl5pPr marL="3291840" algn="l" defTabSz="1645920" rtl="0" eaLnBrk="1" latinLnBrk="0" hangingPunct="1">
        <a:defRPr sz="3240" kern="1200">
          <a:solidFill>
            <a:schemeClr val="tx1"/>
          </a:solidFill>
          <a:latin typeface="+mn-lt"/>
          <a:ea typeface="+mn-ea"/>
          <a:cs typeface="+mn-cs"/>
        </a:defRPr>
      </a:lvl5pPr>
      <a:lvl6pPr marL="4114800" algn="l" defTabSz="1645920" rtl="0" eaLnBrk="1" latinLnBrk="0" hangingPunct="1">
        <a:defRPr sz="3240" kern="1200">
          <a:solidFill>
            <a:schemeClr val="tx1"/>
          </a:solidFill>
          <a:latin typeface="+mn-lt"/>
          <a:ea typeface="+mn-ea"/>
          <a:cs typeface="+mn-cs"/>
        </a:defRPr>
      </a:lvl6pPr>
      <a:lvl7pPr marL="4937760" algn="l" defTabSz="1645920" rtl="0" eaLnBrk="1" latinLnBrk="0" hangingPunct="1">
        <a:defRPr sz="3240" kern="1200">
          <a:solidFill>
            <a:schemeClr val="tx1"/>
          </a:solidFill>
          <a:latin typeface="+mn-lt"/>
          <a:ea typeface="+mn-ea"/>
          <a:cs typeface="+mn-cs"/>
        </a:defRPr>
      </a:lvl7pPr>
      <a:lvl8pPr marL="5760720" algn="l" defTabSz="1645920" rtl="0" eaLnBrk="1" latinLnBrk="0" hangingPunct="1">
        <a:defRPr sz="3240" kern="1200">
          <a:solidFill>
            <a:schemeClr val="tx1"/>
          </a:solidFill>
          <a:latin typeface="+mn-lt"/>
          <a:ea typeface="+mn-ea"/>
          <a:cs typeface="+mn-cs"/>
        </a:defRPr>
      </a:lvl8pPr>
      <a:lvl9pPr marL="6583680" algn="l" defTabSz="1645920" rtl="0" eaLnBrk="1" latinLnBrk="0" hangingPunct="1">
        <a:defRPr sz="32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gif"/><Relationship Id="rId3" Type="http://schemas.microsoft.com/office/2007/relationships/media" Target="../media/media2.m4a"/><Relationship Id="rId7" Type="http://schemas.openxmlformats.org/officeDocument/2006/relationships/image" Target="../media/image2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12.xml"/><Relationship Id="rId4" Type="http://schemas.openxmlformats.org/officeDocument/2006/relationships/audio" Target="../media/media2.m4a"/><Relationship Id="rId9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.gif"/><Relationship Id="rId4" Type="http://schemas.openxmlformats.org/officeDocument/2006/relationships/image" Target="../media/image3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gif"/><Relationship Id="rId5" Type="http://schemas.openxmlformats.org/officeDocument/2006/relationships/image" Target="../media/image3.gif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gif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.xml"/><Relationship Id="rId6" Type="http://schemas.openxmlformats.org/officeDocument/2006/relationships/image" Target="../media/image3.gif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7.gif"/><Relationship Id="rId7" Type="http://schemas.openxmlformats.org/officeDocument/2006/relationships/image" Target="../media/image1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8.gif"/><Relationship Id="rId7" Type="http://schemas.openxmlformats.org/officeDocument/2006/relationships/image" Target="../media/image11.png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35C3DA61-364B-701D-8BB2-D7A442628AF9}"/>
              </a:ext>
            </a:extLst>
          </p:cNvPr>
          <p:cNvGrpSpPr/>
          <p:nvPr/>
        </p:nvGrpSpPr>
        <p:grpSpPr>
          <a:xfrm>
            <a:off x="6603501" y="1934722"/>
            <a:ext cx="8299048" cy="8692480"/>
            <a:chOff x="6572811" y="1804504"/>
            <a:chExt cx="8432437" cy="8832192"/>
          </a:xfrm>
        </p:grpSpPr>
        <p:pic>
          <p:nvPicPr>
            <p:cNvPr id="8" name="Picture 7" descr="A green circle with white letter and red dots&#10;&#10;Description automatically generated">
              <a:extLst>
                <a:ext uri="{FF2B5EF4-FFF2-40B4-BE49-F238E27FC236}">
                  <a16:creationId xmlns:a16="http://schemas.microsoft.com/office/drawing/2014/main" id="{BD31AF27-A5E5-7CA0-4F98-9ACE1DA2F48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868344" y="2843049"/>
              <a:ext cx="6812146" cy="6641519"/>
            </a:xfrm>
            <a:prstGeom prst="rect">
              <a:avLst/>
            </a:prstGeom>
          </p:spPr>
        </p:pic>
        <p:pic>
          <p:nvPicPr>
            <p:cNvPr id="10" name="Picture 9" descr="A black circle with a black background&#10;&#10;Description automatically generated">
              <a:extLst>
                <a:ext uri="{FF2B5EF4-FFF2-40B4-BE49-F238E27FC236}">
                  <a16:creationId xmlns:a16="http://schemas.microsoft.com/office/drawing/2014/main" id="{B7C38171-ABAD-DB5E-88A5-A1F439C8F9A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84"/>
            <a:stretch/>
          </p:blipFill>
          <p:spPr>
            <a:xfrm>
              <a:off x="6572811" y="1804504"/>
              <a:ext cx="8432437" cy="8832192"/>
            </a:xfrm>
            <a:custGeom>
              <a:avLst/>
              <a:gdLst/>
              <a:ahLst/>
              <a:cxnLst/>
              <a:rect l="l" t="t" r="r" b="b"/>
              <a:pathLst>
                <a:path w="6187012" h="6857998">
                  <a:moveTo>
                    <a:pt x="5434855" y="6118149"/>
                  </a:moveTo>
                  <a:cubicBezTo>
                    <a:pt x="5441404" y="6124102"/>
                    <a:pt x="5449025" y="6129341"/>
                    <a:pt x="5456075" y="6133723"/>
                  </a:cubicBezTo>
                  <a:cubicBezTo>
                    <a:pt x="5463218" y="6138152"/>
                    <a:pt x="5468564" y="6143474"/>
                    <a:pt x="5472234" y="6149380"/>
                  </a:cubicBezTo>
                  <a:lnTo>
                    <a:pt x="5477710" y="6166562"/>
                  </a:lnTo>
                  <a:lnTo>
                    <a:pt x="5472234" y="6149379"/>
                  </a:lnTo>
                  <a:cubicBezTo>
                    <a:pt x="5468564" y="6143474"/>
                    <a:pt x="5463218" y="6138152"/>
                    <a:pt x="5456075" y="6133722"/>
                  </a:cubicBezTo>
                  <a:cubicBezTo>
                    <a:pt x="5449025" y="6129341"/>
                    <a:pt x="5441404" y="6124102"/>
                    <a:pt x="5434855" y="6118149"/>
                  </a:cubicBezTo>
                  <a:close/>
                  <a:moveTo>
                    <a:pt x="5343013" y="4941372"/>
                  </a:moveTo>
                  <a:lnTo>
                    <a:pt x="5346342" y="4950869"/>
                  </a:lnTo>
                  <a:lnTo>
                    <a:pt x="5356027" y="4991382"/>
                  </a:lnTo>
                  <a:lnTo>
                    <a:pt x="5346342" y="4950868"/>
                  </a:lnTo>
                  <a:close/>
                  <a:moveTo>
                    <a:pt x="5346951" y="4749807"/>
                  </a:moveTo>
                  <a:cubicBezTo>
                    <a:pt x="5334815" y="4762826"/>
                    <a:pt x="5333958" y="4781365"/>
                    <a:pt x="5332244" y="4799797"/>
                  </a:cubicBezTo>
                  <a:cubicBezTo>
                    <a:pt x="5333958" y="4781365"/>
                    <a:pt x="5334815" y="4762827"/>
                    <a:pt x="5346951" y="4749807"/>
                  </a:cubicBezTo>
                  <a:close/>
                  <a:moveTo>
                    <a:pt x="5364750" y="4543185"/>
                  </a:moveTo>
                  <a:cubicBezTo>
                    <a:pt x="5365727" y="4548281"/>
                    <a:pt x="5367775" y="4553662"/>
                    <a:pt x="5370156" y="4557092"/>
                  </a:cubicBezTo>
                  <a:cubicBezTo>
                    <a:pt x="5381776" y="4573618"/>
                    <a:pt x="5390563" y="4588275"/>
                    <a:pt x="5396519" y="4602021"/>
                  </a:cubicBezTo>
                  <a:cubicBezTo>
                    <a:pt x="5390563" y="4588275"/>
                    <a:pt x="5381776" y="4573618"/>
                    <a:pt x="5370156" y="4557091"/>
                  </a:cubicBezTo>
                  <a:close/>
                  <a:moveTo>
                    <a:pt x="5830968" y="2819253"/>
                  </a:moveTo>
                  <a:lnTo>
                    <a:pt x="5842611" y="2827484"/>
                  </a:lnTo>
                  <a:lnTo>
                    <a:pt x="5842613" y="2827486"/>
                  </a:lnTo>
                  <a:lnTo>
                    <a:pt x="5871116" y="2861156"/>
                  </a:lnTo>
                  <a:lnTo>
                    <a:pt x="5861462" y="2842392"/>
                  </a:lnTo>
                  <a:lnTo>
                    <a:pt x="5842613" y="2827486"/>
                  </a:lnTo>
                  <a:lnTo>
                    <a:pt x="5842611" y="2827483"/>
                  </a:lnTo>
                  <a:close/>
                  <a:moveTo>
                    <a:pt x="5761313" y="1974015"/>
                  </a:moveTo>
                  <a:lnTo>
                    <a:pt x="5754799" y="1999763"/>
                  </a:lnTo>
                  <a:cubicBezTo>
                    <a:pt x="5750990" y="2008056"/>
                    <a:pt x="5745310" y="2016020"/>
                    <a:pt x="5737071" y="2023547"/>
                  </a:cubicBezTo>
                  <a:cubicBezTo>
                    <a:pt x="5753550" y="2008497"/>
                    <a:pt x="5759789" y="1991685"/>
                    <a:pt x="5761313" y="1974015"/>
                  </a:cubicBezTo>
                  <a:close/>
                  <a:moveTo>
                    <a:pt x="5744119" y="1768838"/>
                  </a:moveTo>
                  <a:cubicBezTo>
                    <a:pt x="5739738" y="1774411"/>
                    <a:pt x="5736975" y="1779948"/>
                    <a:pt x="5735518" y="1785412"/>
                  </a:cubicBezTo>
                  <a:lnTo>
                    <a:pt x="5734738" y="1801558"/>
                  </a:lnTo>
                  <a:cubicBezTo>
                    <a:pt x="5733070" y="1790986"/>
                    <a:pt x="5735356" y="1779981"/>
                    <a:pt x="5744119" y="1768838"/>
                  </a:cubicBezTo>
                  <a:close/>
                  <a:moveTo>
                    <a:pt x="5853708" y="520953"/>
                  </a:moveTo>
                  <a:lnTo>
                    <a:pt x="5846981" y="549926"/>
                  </a:lnTo>
                  <a:lnTo>
                    <a:pt x="5840726" y="566616"/>
                  </a:lnTo>
                  <a:lnTo>
                    <a:pt x="5834776" y="581804"/>
                  </a:lnTo>
                  <a:lnTo>
                    <a:pt x="5834358" y="583595"/>
                  </a:lnTo>
                  <a:lnTo>
                    <a:pt x="5832183" y="589388"/>
                  </a:lnTo>
                  <a:cubicBezTo>
                    <a:pt x="5829783" y="597005"/>
                    <a:pt x="5828025" y="604728"/>
                    <a:pt x="5827560" y="612658"/>
                  </a:cubicBezTo>
                  <a:lnTo>
                    <a:pt x="5834358" y="583595"/>
                  </a:lnTo>
                  <a:lnTo>
                    <a:pt x="5840674" y="566754"/>
                  </a:lnTo>
                  <a:lnTo>
                    <a:pt x="5840726" y="566616"/>
                  </a:lnTo>
                  <a:lnTo>
                    <a:pt x="5846564" y="551717"/>
                  </a:lnTo>
                  <a:lnTo>
                    <a:pt x="5846981" y="549926"/>
                  </a:lnTo>
                  <a:lnTo>
                    <a:pt x="5849145" y="544146"/>
                  </a:lnTo>
                  <a:cubicBezTo>
                    <a:pt x="5851532" y="536547"/>
                    <a:pt x="5853271" y="528850"/>
                    <a:pt x="5853708" y="520953"/>
                  </a:cubicBezTo>
                  <a:close/>
                  <a:moveTo>
                    <a:pt x="5802605" y="268794"/>
                  </a:moveTo>
                  <a:cubicBezTo>
                    <a:pt x="5800080" y="279176"/>
                    <a:pt x="5798377" y="289296"/>
                    <a:pt x="5797729" y="299164"/>
                  </a:cubicBezTo>
                  <a:cubicBezTo>
                    <a:pt x="5797080" y="309031"/>
                    <a:pt x="5797485" y="318646"/>
                    <a:pt x="5799176" y="328017"/>
                  </a:cubicBezTo>
                  <a:close/>
                  <a:moveTo>
                    <a:pt x="0" y="0"/>
                  </a:moveTo>
                  <a:lnTo>
                    <a:pt x="6120021" y="0"/>
                  </a:lnTo>
                  <a:lnTo>
                    <a:pt x="6115806" y="24480"/>
                  </a:lnTo>
                  <a:cubicBezTo>
                    <a:pt x="6113321" y="32636"/>
                    <a:pt x="6109559" y="40471"/>
                    <a:pt x="6103795" y="47806"/>
                  </a:cubicBezTo>
                  <a:cubicBezTo>
                    <a:pt x="6088935" y="66857"/>
                    <a:pt x="6092364" y="85336"/>
                    <a:pt x="6094651" y="105718"/>
                  </a:cubicBezTo>
                  <a:cubicBezTo>
                    <a:pt x="6096365" y="121150"/>
                    <a:pt x="6095794" y="136963"/>
                    <a:pt x="6095986" y="152584"/>
                  </a:cubicBezTo>
                  <a:cubicBezTo>
                    <a:pt x="6096555" y="180017"/>
                    <a:pt x="6096746" y="207450"/>
                    <a:pt x="6097699" y="234883"/>
                  </a:cubicBezTo>
                  <a:cubicBezTo>
                    <a:pt x="6098079" y="243648"/>
                    <a:pt x="6102844" y="252600"/>
                    <a:pt x="6102082" y="261173"/>
                  </a:cubicBezTo>
                  <a:cubicBezTo>
                    <a:pt x="6098461" y="300800"/>
                    <a:pt x="6092746" y="340425"/>
                    <a:pt x="6089507" y="380050"/>
                  </a:cubicBezTo>
                  <a:cubicBezTo>
                    <a:pt x="6087603" y="402529"/>
                    <a:pt x="6091220" y="425581"/>
                    <a:pt x="6088555" y="447870"/>
                  </a:cubicBezTo>
                  <a:cubicBezTo>
                    <a:pt x="6085507" y="473587"/>
                    <a:pt x="6077697" y="498733"/>
                    <a:pt x="6072932" y="524262"/>
                  </a:cubicBezTo>
                  <a:cubicBezTo>
                    <a:pt x="6071600" y="531310"/>
                    <a:pt x="6073315" y="539121"/>
                    <a:pt x="6073694" y="546552"/>
                  </a:cubicBezTo>
                  <a:cubicBezTo>
                    <a:pt x="6074076" y="554933"/>
                    <a:pt x="6074838" y="563125"/>
                    <a:pt x="6075029" y="571508"/>
                  </a:cubicBezTo>
                  <a:cubicBezTo>
                    <a:pt x="6075411" y="597037"/>
                    <a:pt x="6074838" y="622564"/>
                    <a:pt x="6076173" y="648092"/>
                  </a:cubicBezTo>
                  <a:cubicBezTo>
                    <a:pt x="6076934" y="663713"/>
                    <a:pt x="6084744" y="680096"/>
                    <a:pt x="6081886" y="694576"/>
                  </a:cubicBezTo>
                  <a:cubicBezTo>
                    <a:pt x="6076363" y="724104"/>
                    <a:pt x="6088745" y="753633"/>
                    <a:pt x="6078459" y="783158"/>
                  </a:cubicBezTo>
                  <a:cubicBezTo>
                    <a:pt x="6075411" y="792306"/>
                    <a:pt x="6083031" y="804877"/>
                    <a:pt x="6083411" y="815929"/>
                  </a:cubicBezTo>
                  <a:cubicBezTo>
                    <a:pt x="6084363" y="843552"/>
                    <a:pt x="6084173" y="871173"/>
                    <a:pt x="6083983" y="898797"/>
                  </a:cubicBezTo>
                  <a:cubicBezTo>
                    <a:pt x="6083793" y="923562"/>
                    <a:pt x="6086459" y="949281"/>
                    <a:pt x="6081125" y="973095"/>
                  </a:cubicBezTo>
                  <a:cubicBezTo>
                    <a:pt x="6075411" y="998052"/>
                    <a:pt x="6076173" y="1020529"/>
                    <a:pt x="6082649" y="1044725"/>
                  </a:cubicBezTo>
                  <a:cubicBezTo>
                    <a:pt x="6087031" y="1061298"/>
                    <a:pt x="6087603" y="1078826"/>
                    <a:pt x="6088935" y="1095972"/>
                  </a:cubicBezTo>
                  <a:cubicBezTo>
                    <a:pt x="6090459" y="1114449"/>
                    <a:pt x="6086459" y="1134834"/>
                    <a:pt x="6092746" y="1151600"/>
                  </a:cubicBezTo>
                  <a:cubicBezTo>
                    <a:pt x="6111415" y="1201512"/>
                    <a:pt x="6115415" y="1252757"/>
                    <a:pt x="6115415" y="1304955"/>
                  </a:cubicBezTo>
                  <a:cubicBezTo>
                    <a:pt x="6115415" y="1314483"/>
                    <a:pt x="6112750" y="1324198"/>
                    <a:pt x="6109892" y="1333341"/>
                  </a:cubicBezTo>
                  <a:cubicBezTo>
                    <a:pt x="6092746" y="1386684"/>
                    <a:pt x="6094269" y="1440216"/>
                    <a:pt x="6104748" y="1494509"/>
                  </a:cubicBezTo>
                  <a:cubicBezTo>
                    <a:pt x="6107034" y="1505751"/>
                    <a:pt x="6107415" y="1518324"/>
                    <a:pt x="6105130" y="1529563"/>
                  </a:cubicBezTo>
                  <a:cubicBezTo>
                    <a:pt x="6098461" y="1561189"/>
                    <a:pt x="6087411" y="1591859"/>
                    <a:pt x="6082649" y="1623675"/>
                  </a:cubicBezTo>
                  <a:cubicBezTo>
                    <a:pt x="6074838" y="1676253"/>
                    <a:pt x="6101126" y="1721785"/>
                    <a:pt x="6118274" y="1768838"/>
                  </a:cubicBezTo>
                  <a:cubicBezTo>
                    <a:pt x="6134467" y="1813610"/>
                    <a:pt x="6171044" y="1851709"/>
                    <a:pt x="6162851" y="1904673"/>
                  </a:cubicBezTo>
                  <a:cubicBezTo>
                    <a:pt x="6162090" y="1910004"/>
                    <a:pt x="6167233" y="1915912"/>
                    <a:pt x="6168567" y="1921817"/>
                  </a:cubicBezTo>
                  <a:cubicBezTo>
                    <a:pt x="6172188" y="1938009"/>
                    <a:pt x="6176566" y="1954202"/>
                    <a:pt x="6178283" y="1970586"/>
                  </a:cubicBezTo>
                  <a:cubicBezTo>
                    <a:pt x="6180570" y="1990589"/>
                    <a:pt x="6179809" y="2010974"/>
                    <a:pt x="6181713" y="2030977"/>
                  </a:cubicBezTo>
                  <a:cubicBezTo>
                    <a:pt x="6182856" y="2043835"/>
                    <a:pt x="6184951" y="2056600"/>
                    <a:pt x="6186761" y="2069340"/>
                  </a:cubicBezTo>
                  <a:lnTo>
                    <a:pt x="6187012" y="2072225"/>
                  </a:lnTo>
                  <a:lnTo>
                    <a:pt x="6187012" y="2131532"/>
                  </a:lnTo>
                  <a:lnTo>
                    <a:pt x="6186141" y="2138304"/>
                  </a:lnTo>
                  <a:cubicBezTo>
                    <a:pt x="6183950" y="2148519"/>
                    <a:pt x="6181332" y="2158712"/>
                    <a:pt x="6179617" y="2168903"/>
                  </a:cubicBezTo>
                  <a:cubicBezTo>
                    <a:pt x="6174854" y="2197670"/>
                    <a:pt x="6176188" y="2229296"/>
                    <a:pt x="6163995" y="2254633"/>
                  </a:cubicBezTo>
                  <a:cubicBezTo>
                    <a:pt x="6151041" y="2281683"/>
                    <a:pt x="6145135" y="2307402"/>
                    <a:pt x="6149135" y="2335405"/>
                  </a:cubicBezTo>
                  <a:cubicBezTo>
                    <a:pt x="6150469" y="2344741"/>
                    <a:pt x="6158471" y="2356744"/>
                    <a:pt x="6166661" y="2360933"/>
                  </a:cubicBezTo>
                  <a:cubicBezTo>
                    <a:pt x="6184950" y="2370270"/>
                    <a:pt x="6188190" y="2383032"/>
                    <a:pt x="6181902" y="2400369"/>
                  </a:cubicBezTo>
                  <a:cubicBezTo>
                    <a:pt x="6176566" y="2415420"/>
                    <a:pt x="6173901" y="2433897"/>
                    <a:pt x="6163613" y="2444184"/>
                  </a:cubicBezTo>
                  <a:cubicBezTo>
                    <a:pt x="6134467" y="2473333"/>
                    <a:pt x="6133515" y="2510483"/>
                    <a:pt x="6125705" y="2546678"/>
                  </a:cubicBezTo>
                  <a:cubicBezTo>
                    <a:pt x="6120940" y="2568774"/>
                    <a:pt x="6120750" y="2589352"/>
                    <a:pt x="6123988" y="2611450"/>
                  </a:cubicBezTo>
                  <a:cubicBezTo>
                    <a:pt x="6131227" y="2659455"/>
                    <a:pt x="6120940" y="2706131"/>
                    <a:pt x="6107796" y="2752235"/>
                  </a:cubicBezTo>
                  <a:cubicBezTo>
                    <a:pt x="6099034" y="2782716"/>
                    <a:pt x="6093699" y="2813958"/>
                    <a:pt x="6084744" y="2844248"/>
                  </a:cubicBezTo>
                  <a:cubicBezTo>
                    <a:pt x="6077886" y="2866918"/>
                    <a:pt x="6069694" y="2889587"/>
                    <a:pt x="6058646" y="2910353"/>
                  </a:cubicBezTo>
                  <a:cubicBezTo>
                    <a:pt x="6042452" y="2940455"/>
                    <a:pt x="6018067" y="2966742"/>
                    <a:pt x="6024544" y="3005035"/>
                  </a:cubicBezTo>
                  <a:cubicBezTo>
                    <a:pt x="6030260" y="3038756"/>
                    <a:pt x="6018259" y="3069235"/>
                    <a:pt x="6006828" y="3100099"/>
                  </a:cubicBezTo>
                  <a:cubicBezTo>
                    <a:pt x="5998446" y="3122770"/>
                    <a:pt x="5989871" y="3145436"/>
                    <a:pt x="5984537" y="3168870"/>
                  </a:cubicBezTo>
                  <a:cubicBezTo>
                    <a:pt x="5978251" y="3196686"/>
                    <a:pt x="5980920" y="3228119"/>
                    <a:pt x="5969297" y="3252885"/>
                  </a:cubicBezTo>
                  <a:cubicBezTo>
                    <a:pt x="5957105" y="3278795"/>
                    <a:pt x="5965297" y="3300319"/>
                    <a:pt x="5968726" y="3323372"/>
                  </a:cubicBezTo>
                  <a:cubicBezTo>
                    <a:pt x="5974061" y="3360139"/>
                    <a:pt x="5983967" y="3396719"/>
                    <a:pt x="5971395" y="3433866"/>
                  </a:cubicBezTo>
                  <a:cubicBezTo>
                    <a:pt x="5956153" y="3479015"/>
                    <a:pt x="5939769" y="3523785"/>
                    <a:pt x="5925292" y="3569124"/>
                  </a:cubicBezTo>
                  <a:cubicBezTo>
                    <a:pt x="5919765" y="3586653"/>
                    <a:pt x="5917479" y="3605509"/>
                    <a:pt x="5915003" y="3623799"/>
                  </a:cubicBezTo>
                  <a:cubicBezTo>
                    <a:pt x="5912906" y="3641134"/>
                    <a:pt x="5918242" y="3661899"/>
                    <a:pt x="5910241" y="3675238"/>
                  </a:cubicBezTo>
                  <a:cubicBezTo>
                    <a:pt x="5889667" y="3709529"/>
                    <a:pt x="5879569" y="3744770"/>
                    <a:pt x="5879569" y="3784397"/>
                  </a:cubicBezTo>
                  <a:cubicBezTo>
                    <a:pt x="5879569" y="3799258"/>
                    <a:pt x="5870996" y="3813737"/>
                    <a:pt x="5869471" y="3828785"/>
                  </a:cubicBezTo>
                  <a:cubicBezTo>
                    <a:pt x="5867567" y="3849362"/>
                    <a:pt x="5862423" y="3872985"/>
                    <a:pt x="5869664" y="3890891"/>
                  </a:cubicBezTo>
                  <a:cubicBezTo>
                    <a:pt x="5886809" y="3932993"/>
                    <a:pt x="5872519" y="3967091"/>
                    <a:pt x="5855566" y="4003861"/>
                  </a:cubicBezTo>
                  <a:cubicBezTo>
                    <a:pt x="5838801" y="4040058"/>
                    <a:pt x="5825466" y="4078159"/>
                    <a:pt x="5814416" y="4116641"/>
                  </a:cubicBezTo>
                  <a:cubicBezTo>
                    <a:pt x="5810415" y="4131119"/>
                    <a:pt x="5817085" y="4148453"/>
                    <a:pt x="5818417" y="4164458"/>
                  </a:cubicBezTo>
                  <a:cubicBezTo>
                    <a:pt x="5818798" y="4170174"/>
                    <a:pt x="5819370" y="4176461"/>
                    <a:pt x="5817466" y="4181603"/>
                  </a:cubicBezTo>
                  <a:cubicBezTo>
                    <a:pt x="5799176" y="4231324"/>
                    <a:pt x="5785269" y="4281810"/>
                    <a:pt x="5794794" y="4335722"/>
                  </a:cubicBezTo>
                  <a:cubicBezTo>
                    <a:pt x="5795747" y="4340674"/>
                    <a:pt x="5793650" y="4346201"/>
                    <a:pt x="5792317" y="4351154"/>
                  </a:cubicBezTo>
                  <a:cubicBezTo>
                    <a:pt x="5785461" y="4375349"/>
                    <a:pt x="5774601" y="4398972"/>
                    <a:pt x="5772124" y="4423545"/>
                  </a:cubicBezTo>
                  <a:cubicBezTo>
                    <a:pt x="5766028" y="4484127"/>
                    <a:pt x="5763550" y="4545086"/>
                    <a:pt x="5759550" y="4606053"/>
                  </a:cubicBezTo>
                  <a:cubicBezTo>
                    <a:pt x="5759361" y="4609863"/>
                    <a:pt x="5759361" y="4613864"/>
                    <a:pt x="5758027" y="4617291"/>
                  </a:cubicBezTo>
                  <a:cubicBezTo>
                    <a:pt x="5749834" y="4639772"/>
                    <a:pt x="5752502" y="4659393"/>
                    <a:pt x="5768123" y="4678445"/>
                  </a:cubicBezTo>
                  <a:cubicBezTo>
                    <a:pt x="5774982" y="4686828"/>
                    <a:pt x="5778601" y="4698258"/>
                    <a:pt x="5782412" y="4708734"/>
                  </a:cubicBezTo>
                  <a:cubicBezTo>
                    <a:pt x="5788127" y="4724167"/>
                    <a:pt x="5793650" y="4739978"/>
                    <a:pt x="5797271" y="4755980"/>
                  </a:cubicBezTo>
                  <a:cubicBezTo>
                    <a:pt x="5800700" y="4771793"/>
                    <a:pt x="5805462" y="4788747"/>
                    <a:pt x="5802796" y="4803988"/>
                  </a:cubicBezTo>
                  <a:cubicBezTo>
                    <a:pt x="5798035" y="4831420"/>
                    <a:pt x="5787366" y="4857522"/>
                    <a:pt x="5780315" y="4884572"/>
                  </a:cubicBezTo>
                  <a:cubicBezTo>
                    <a:pt x="5777837" y="4893907"/>
                    <a:pt x="5778221" y="4904195"/>
                    <a:pt x="5778030" y="4913909"/>
                  </a:cubicBezTo>
                  <a:cubicBezTo>
                    <a:pt x="5777459" y="4936201"/>
                    <a:pt x="5782984" y="4959061"/>
                    <a:pt x="5767171" y="4979253"/>
                  </a:cubicBezTo>
                  <a:cubicBezTo>
                    <a:pt x="5752311" y="4997922"/>
                    <a:pt x="5756692" y="5016785"/>
                    <a:pt x="5767932" y="5036405"/>
                  </a:cubicBezTo>
                  <a:cubicBezTo>
                    <a:pt x="5775934" y="5050504"/>
                    <a:pt x="5782221" y="5066505"/>
                    <a:pt x="5785269" y="5082317"/>
                  </a:cubicBezTo>
                  <a:cubicBezTo>
                    <a:pt x="5789460" y="5104036"/>
                    <a:pt x="5791175" y="5125562"/>
                    <a:pt x="5788697" y="5148995"/>
                  </a:cubicBezTo>
                  <a:cubicBezTo>
                    <a:pt x="5786983" y="5165570"/>
                    <a:pt x="5786221" y="5179097"/>
                    <a:pt x="5776125" y="5192051"/>
                  </a:cubicBezTo>
                  <a:cubicBezTo>
                    <a:pt x="5774601" y="5194145"/>
                    <a:pt x="5774219" y="5197955"/>
                    <a:pt x="5774412" y="5200813"/>
                  </a:cubicBezTo>
                  <a:cubicBezTo>
                    <a:pt x="5777649" y="5238343"/>
                    <a:pt x="5775934" y="5275491"/>
                    <a:pt x="5773646" y="5313403"/>
                  </a:cubicBezTo>
                  <a:cubicBezTo>
                    <a:pt x="5770601" y="5361598"/>
                    <a:pt x="5779553" y="5412276"/>
                    <a:pt x="5811559" y="5453995"/>
                  </a:cubicBezTo>
                  <a:cubicBezTo>
                    <a:pt x="5816322" y="5460092"/>
                    <a:pt x="5818417" y="5469236"/>
                    <a:pt x="5819562" y="5477239"/>
                  </a:cubicBezTo>
                  <a:cubicBezTo>
                    <a:pt x="5824514" y="5514957"/>
                    <a:pt x="5827942" y="5552869"/>
                    <a:pt x="5833467" y="5590590"/>
                  </a:cubicBezTo>
                  <a:cubicBezTo>
                    <a:pt x="5836516" y="5611164"/>
                    <a:pt x="5839182" y="5632691"/>
                    <a:pt x="5847565" y="5651360"/>
                  </a:cubicBezTo>
                  <a:cubicBezTo>
                    <a:pt x="5855756" y="5669647"/>
                    <a:pt x="5865471" y="5684320"/>
                    <a:pt x="5848327" y="5695178"/>
                  </a:cubicBezTo>
                  <a:cubicBezTo>
                    <a:pt x="5857471" y="5714607"/>
                    <a:pt x="5865092" y="5731564"/>
                    <a:pt x="5873282" y="5748136"/>
                  </a:cubicBezTo>
                  <a:cubicBezTo>
                    <a:pt x="5876329" y="5754234"/>
                    <a:pt x="5881284" y="5759378"/>
                    <a:pt x="5884142" y="5765474"/>
                  </a:cubicBezTo>
                  <a:cubicBezTo>
                    <a:pt x="5887190" y="5771953"/>
                    <a:pt x="5889094" y="5779191"/>
                    <a:pt x="5890620" y="5786239"/>
                  </a:cubicBezTo>
                  <a:cubicBezTo>
                    <a:pt x="5897477" y="5817674"/>
                    <a:pt x="5903763" y="5849107"/>
                    <a:pt x="5911194" y="5880348"/>
                  </a:cubicBezTo>
                  <a:cubicBezTo>
                    <a:pt x="5912717" y="5886447"/>
                    <a:pt x="5918813" y="5891590"/>
                    <a:pt x="5922813" y="5897114"/>
                  </a:cubicBezTo>
                  <a:cubicBezTo>
                    <a:pt x="5925481" y="5900735"/>
                    <a:pt x="5929482" y="5904353"/>
                    <a:pt x="5930054" y="5908355"/>
                  </a:cubicBezTo>
                  <a:cubicBezTo>
                    <a:pt x="5934626" y="5938836"/>
                    <a:pt x="5939961" y="5969124"/>
                    <a:pt x="5942246" y="5999796"/>
                  </a:cubicBezTo>
                  <a:cubicBezTo>
                    <a:pt x="5944149" y="6025515"/>
                    <a:pt x="5943580" y="6050282"/>
                    <a:pt x="5976728" y="6056948"/>
                  </a:cubicBezTo>
                  <a:cubicBezTo>
                    <a:pt x="5982443" y="6058092"/>
                    <a:pt x="5988540" y="6066284"/>
                    <a:pt x="5991396" y="6072569"/>
                  </a:cubicBezTo>
                  <a:cubicBezTo>
                    <a:pt x="5999589" y="6090477"/>
                    <a:pt x="6005113" y="6109530"/>
                    <a:pt x="6013494" y="6127247"/>
                  </a:cubicBezTo>
                  <a:cubicBezTo>
                    <a:pt x="6041500" y="6185351"/>
                    <a:pt x="6059217" y="6246121"/>
                    <a:pt x="6055978" y="6311084"/>
                  </a:cubicBezTo>
                  <a:cubicBezTo>
                    <a:pt x="6055026" y="6331277"/>
                    <a:pt x="6044737" y="6350899"/>
                    <a:pt x="6040926" y="6363664"/>
                  </a:cubicBezTo>
                  <a:cubicBezTo>
                    <a:pt x="6055978" y="6400429"/>
                    <a:pt x="6070456" y="6431292"/>
                    <a:pt x="6081315" y="6463490"/>
                  </a:cubicBezTo>
                  <a:cubicBezTo>
                    <a:pt x="6091031" y="6491874"/>
                    <a:pt x="6097127" y="6521593"/>
                    <a:pt x="6104175" y="6550742"/>
                  </a:cubicBezTo>
                  <a:cubicBezTo>
                    <a:pt x="6106844" y="6561411"/>
                    <a:pt x="6108367" y="6572269"/>
                    <a:pt x="6109702" y="6583128"/>
                  </a:cubicBezTo>
                  <a:cubicBezTo>
                    <a:pt x="6113892" y="6617036"/>
                    <a:pt x="6103795" y="6652472"/>
                    <a:pt x="6119798" y="6685617"/>
                  </a:cubicBezTo>
                  <a:cubicBezTo>
                    <a:pt x="6128180" y="6702955"/>
                    <a:pt x="6138276" y="6720103"/>
                    <a:pt x="6142658" y="6738388"/>
                  </a:cubicBezTo>
                  <a:cubicBezTo>
                    <a:pt x="6147421" y="6758011"/>
                    <a:pt x="6154851" y="6777207"/>
                    <a:pt x="6160162" y="6796804"/>
                  </a:cubicBezTo>
                  <a:lnTo>
                    <a:pt x="6164933" y="6857457"/>
                  </a:lnTo>
                  <a:lnTo>
                    <a:pt x="6037694" y="6857457"/>
                  </a:lnTo>
                  <a:lnTo>
                    <a:pt x="6037694" y="6857998"/>
                  </a:lnTo>
                  <a:lnTo>
                    <a:pt x="0" y="6857998"/>
                  </a:lnTo>
                  <a:close/>
                </a:path>
              </a:pathLst>
            </a:custGeom>
            <a:effectLst>
              <a:outerShdw blurRad="381000" dist="152400" algn="tl" rotWithShape="0">
                <a:prstClr val="black">
                  <a:alpha val="10000"/>
                </a:prstClr>
              </a:outerShdw>
            </a:effectLst>
          </p:spPr>
        </p:pic>
      </p:grpSp>
      <p:pic>
        <p:nvPicPr>
          <p:cNvPr id="12" name="Picture 11" descr="A yellow and black circle&#10;&#10;Description automatically generated with medium confidence">
            <a:extLst>
              <a:ext uri="{FF2B5EF4-FFF2-40B4-BE49-F238E27FC236}">
                <a16:creationId xmlns:a16="http://schemas.microsoft.com/office/drawing/2014/main" id="{A95CC3A4-7FDD-4A1A-F40B-21959BDF760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79299" y="1690263"/>
            <a:ext cx="9361040" cy="9281709"/>
          </a:xfrm>
          <a:prstGeom prst="rect">
            <a:avLst/>
          </a:prstGeom>
          <a:effectLst>
            <a:softEdge rad="596900"/>
          </a:effectLst>
        </p:spPr>
      </p:pic>
      <p:pic>
        <p:nvPicPr>
          <p:cNvPr id="2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4DE77293-E2A4-CA7A-6EEA-5F8C27E4070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0668000" y="5867400"/>
            <a:ext cx="609600" cy="609600"/>
          </a:xfrm>
          <a:prstGeom prst="rect">
            <a:avLst/>
          </a:prstGeom>
        </p:spPr>
      </p:pic>
      <p:pic>
        <p:nvPicPr>
          <p:cNvPr id="25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938FAB30-82A5-DCF8-07E4-F3A1427A0DBD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0668000" y="58674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733025"/>
      </p:ext>
    </p:extLst>
  </p:cSld>
  <p:clrMapOvr>
    <a:masterClrMapping/>
  </p:clrMapOvr>
  <p:transition spd="slow" advTm="4261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50"/>
                            </p:stCondLst>
                            <p:childTnLst>
                              <p:par>
                                <p:cTn id="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898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3148"/>
                            </p:stCondLst>
                            <p:childTnLst>
                              <p:par>
                                <p:cTn id="12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" dur="1037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5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1271" objId="23"/>
        <p14:playEvt time="3167" objId="25"/>
        <p14:stopEvt time="3251" objId="23"/>
        <p14:stopEvt time="4261" objId="25"/>
      </p14:showEvt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red circle with white text and green dots&#10;&#10;Description automatically generated">
            <a:extLst>
              <a:ext uri="{FF2B5EF4-FFF2-40B4-BE49-F238E27FC236}">
                <a16:creationId xmlns:a16="http://schemas.microsoft.com/office/drawing/2014/main" id="{041D8BCB-036D-97AE-3AA2-3BAE98B32F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4328" y="2671540"/>
            <a:ext cx="7126141" cy="7001320"/>
          </a:xfrm>
          <a:prstGeom prst="rect">
            <a:avLst/>
          </a:prstGeom>
        </p:spPr>
      </p:pic>
      <p:pic>
        <p:nvPicPr>
          <p:cNvPr id="8" name="Picture 7" descr="A black circle with a black background&#10;&#10;Description automatically generated">
            <a:extLst>
              <a:ext uri="{FF2B5EF4-FFF2-40B4-BE49-F238E27FC236}">
                <a16:creationId xmlns:a16="http://schemas.microsoft.com/office/drawing/2014/main" id="{B6CF526B-3F62-4EBB-9077-78B62F38EF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84"/>
          <a:stretch/>
        </p:blipFill>
        <p:spPr>
          <a:xfrm>
            <a:off x="6603501" y="1934722"/>
            <a:ext cx="8299048" cy="8692480"/>
          </a:xfrm>
          <a:custGeom>
            <a:avLst/>
            <a:gdLst/>
            <a:ahLst/>
            <a:cxnLst/>
            <a:rect l="l" t="t" r="r" b="b"/>
            <a:pathLst>
              <a:path w="6187012" h="6857998">
                <a:moveTo>
                  <a:pt x="5434855" y="6118149"/>
                </a:moveTo>
                <a:cubicBezTo>
                  <a:pt x="5441404" y="6124102"/>
                  <a:pt x="5449025" y="6129341"/>
                  <a:pt x="5456075" y="6133723"/>
                </a:cubicBezTo>
                <a:cubicBezTo>
                  <a:pt x="5463218" y="6138152"/>
                  <a:pt x="5468564" y="6143474"/>
                  <a:pt x="5472234" y="6149380"/>
                </a:cubicBezTo>
                <a:lnTo>
                  <a:pt x="5477710" y="6166562"/>
                </a:lnTo>
                <a:lnTo>
                  <a:pt x="5472234" y="6149379"/>
                </a:lnTo>
                <a:cubicBezTo>
                  <a:pt x="5468564" y="6143474"/>
                  <a:pt x="5463218" y="6138152"/>
                  <a:pt x="5456075" y="6133722"/>
                </a:cubicBezTo>
                <a:cubicBezTo>
                  <a:pt x="5449025" y="6129341"/>
                  <a:pt x="5441404" y="6124102"/>
                  <a:pt x="5434855" y="6118149"/>
                </a:cubicBezTo>
                <a:close/>
                <a:moveTo>
                  <a:pt x="5343013" y="4941372"/>
                </a:moveTo>
                <a:lnTo>
                  <a:pt x="5346342" y="4950869"/>
                </a:lnTo>
                <a:lnTo>
                  <a:pt x="5356027" y="4991382"/>
                </a:lnTo>
                <a:lnTo>
                  <a:pt x="5346342" y="4950868"/>
                </a:lnTo>
                <a:close/>
                <a:moveTo>
                  <a:pt x="5346951" y="4749807"/>
                </a:moveTo>
                <a:cubicBezTo>
                  <a:pt x="5334815" y="4762826"/>
                  <a:pt x="5333958" y="4781365"/>
                  <a:pt x="5332244" y="4799797"/>
                </a:cubicBezTo>
                <a:cubicBezTo>
                  <a:pt x="5333958" y="4781365"/>
                  <a:pt x="5334815" y="4762827"/>
                  <a:pt x="5346951" y="4749807"/>
                </a:cubicBezTo>
                <a:close/>
                <a:moveTo>
                  <a:pt x="5364750" y="4543185"/>
                </a:moveTo>
                <a:cubicBezTo>
                  <a:pt x="5365727" y="4548281"/>
                  <a:pt x="5367775" y="4553662"/>
                  <a:pt x="5370156" y="4557092"/>
                </a:cubicBezTo>
                <a:cubicBezTo>
                  <a:pt x="5381776" y="4573618"/>
                  <a:pt x="5390563" y="4588275"/>
                  <a:pt x="5396519" y="4602021"/>
                </a:cubicBezTo>
                <a:cubicBezTo>
                  <a:pt x="5390563" y="4588275"/>
                  <a:pt x="5381776" y="4573618"/>
                  <a:pt x="5370156" y="4557091"/>
                </a:cubicBezTo>
                <a:close/>
                <a:moveTo>
                  <a:pt x="5830968" y="2819253"/>
                </a:moveTo>
                <a:lnTo>
                  <a:pt x="5842611" y="2827484"/>
                </a:lnTo>
                <a:lnTo>
                  <a:pt x="5842613" y="2827486"/>
                </a:lnTo>
                <a:lnTo>
                  <a:pt x="5871116" y="2861156"/>
                </a:lnTo>
                <a:lnTo>
                  <a:pt x="5861462" y="2842392"/>
                </a:lnTo>
                <a:lnTo>
                  <a:pt x="5842613" y="2827486"/>
                </a:lnTo>
                <a:lnTo>
                  <a:pt x="5842611" y="2827483"/>
                </a:lnTo>
                <a:close/>
                <a:moveTo>
                  <a:pt x="5761313" y="1974015"/>
                </a:moveTo>
                <a:lnTo>
                  <a:pt x="5754799" y="1999763"/>
                </a:lnTo>
                <a:cubicBezTo>
                  <a:pt x="5750990" y="2008056"/>
                  <a:pt x="5745310" y="2016020"/>
                  <a:pt x="5737071" y="2023547"/>
                </a:cubicBezTo>
                <a:cubicBezTo>
                  <a:pt x="5753550" y="2008497"/>
                  <a:pt x="5759789" y="1991685"/>
                  <a:pt x="5761313" y="1974015"/>
                </a:cubicBezTo>
                <a:close/>
                <a:moveTo>
                  <a:pt x="5744119" y="1768838"/>
                </a:moveTo>
                <a:cubicBezTo>
                  <a:pt x="5739738" y="1774411"/>
                  <a:pt x="5736975" y="1779948"/>
                  <a:pt x="5735518" y="1785412"/>
                </a:cubicBezTo>
                <a:lnTo>
                  <a:pt x="5734738" y="1801558"/>
                </a:lnTo>
                <a:cubicBezTo>
                  <a:pt x="5733070" y="1790986"/>
                  <a:pt x="5735356" y="1779981"/>
                  <a:pt x="5744119" y="1768838"/>
                </a:cubicBezTo>
                <a:close/>
                <a:moveTo>
                  <a:pt x="5853708" y="520953"/>
                </a:moveTo>
                <a:lnTo>
                  <a:pt x="5846981" y="549926"/>
                </a:lnTo>
                <a:lnTo>
                  <a:pt x="5840726" y="566616"/>
                </a:lnTo>
                <a:lnTo>
                  <a:pt x="5834776" y="581804"/>
                </a:lnTo>
                <a:lnTo>
                  <a:pt x="5834358" y="583595"/>
                </a:lnTo>
                <a:lnTo>
                  <a:pt x="5832183" y="589388"/>
                </a:lnTo>
                <a:cubicBezTo>
                  <a:pt x="5829783" y="597005"/>
                  <a:pt x="5828025" y="604728"/>
                  <a:pt x="5827560" y="612658"/>
                </a:cubicBezTo>
                <a:lnTo>
                  <a:pt x="5834358" y="583595"/>
                </a:lnTo>
                <a:lnTo>
                  <a:pt x="5840674" y="566754"/>
                </a:lnTo>
                <a:lnTo>
                  <a:pt x="5840726" y="566616"/>
                </a:lnTo>
                <a:lnTo>
                  <a:pt x="5846564" y="551717"/>
                </a:lnTo>
                <a:lnTo>
                  <a:pt x="5846981" y="549926"/>
                </a:lnTo>
                <a:lnTo>
                  <a:pt x="5849145" y="544146"/>
                </a:lnTo>
                <a:cubicBezTo>
                  <a:pt x="5851532" y="536547"/>
                  <a:pt x="5853271" y="528850"/>
                  <a:pt x="5853708" y="520953"/>
                </a:cubicBezTo>
                <a:close/>
                <a:moveTo>
                  <a:pt x="5802605" y="268794"/>
                </a:moveTo>
                <a:cubicBezTo>
                  <a:pt x="5800080" y="279176"/>
                  <a:pt x="5798377" y="289296"/>
                  <a:pt x="5797729" y="299164"/>
                </a:cubicBezTo>
                <a:cubicBezTo>
                  <a:pt x="5797080" y="309031"/>
                  <a:pt x="5797485" y="318646"/>
                  <a:pt x="5799176" y="328017"/>
                </a:cubicBezTo>
                <a:close/>
                <a:moveTo>
                  <a:pt x="0" y="0"/>
                </a:moveTo>
                <a:lnTo>
                  <a:pt x="6120021" y="0"/>
                </a:lnTo>
                <a:lnTo>
                  <a:pt x="6115806" y="24480"/>
                </a:lnTo>
                <a:cubicBezTo>
                  <a:pt x="6113321" y="32636"/>
                  <a:pt x="6109559" y="40471"/>
                  <a:pt x="6103795" y="47806"/>
                </a:cubicBezTo>
                <a:cubicBezTo>
                  <a:pt x="6088935" y="66857"/>
                  <a:pt x="6092364" y="85336"/>
                  <a:pt x="6094651" y="105718"/>
                </a:cubicBezTo>
                <a:cubicBezTo>
                  <a:pt x="6096365" y="121150"/>
                  <a:pt x="6095794" y="136963"/>
                  <a:pt x="6095986" y="152584"/>
                </a:cubicBezTo>
                <a:cubicBezTo>
                  <a:pt x="6096555" y="180017"/>
                  <a:pt x="6096746" y="207450"/>
                  <a:pt x="6097699" y="234883"/>
                </a:cubicBezTo>
                <a:cubicBezTo>
                  <a:pt x="6098079" y="243648"/>
                  <a:pt x="6102844" y="252600"/>
                  <a:pt x="6102082" y="261173"/>
                </a:cubicBezTo>
                <a:cubicBezTo>
                  <a:pt x="6098461" y="300800"/>
                  <a:pt x="6092746" y="340425"/>
                  <a:pt x="6089507" y="380050"/>
                </a:cubicBezTo>
                <a:cubicBezTo>
                  <a:pt x="6087603" y="402529"/>
                  <a:pt x="6091220" y="425581"/>
                  <a:pt x="6088555" y="447870"/>
                </a:cubicBezTo>
                <a:cubicBezTo>
                  <a:pt x="6085507" y="473587"/>
                  <a:pt x="6077697" y="498733"/>
                  <a:pt x="6072932" y="524262"/>
                </a:cubicBezTo>
                <a:cubicBezTo>
                  <a:pt x="6071600" y="531310"/>
                  <a:pt x="6073315" y="539121"/>
                  <a:pt x="6073694" y="546552"/>
                </a:cubicBezTo>
                <a:cubicBezTo>
                  <a:pt x="6074076" y="554933"/>
                  <a:pt x="6074838" y="563125"/>
                  <a:pt x="6075029" y="571508"/>
                </a:cubicBezTo>
                <a:cubicBezTo>
                  <a:pt x="6075411" y="597037"/>
                  <a:pt x="6074838" y="622564"/>
                  <a:pt x="6076173" y="648092"/>
                </a:cubicBezTo>
                <a:cubicBezTo>
                  <a:pt x="6076934" y="663713"/>
                  <a:pt x="6084744" y="680096"/>
                  <a:pt x="6081886" y="694576"/>
                </a:cubicBezTo>
                <a:cubicBezTo>
                  <a:pt x="6076363" y="724104"/>
                  <a:pt x="6088745" y="753633"/>
                  <a:pt x="6078459" y="783158"/>
                </a:cubicBezTo>
                <a:cubicBezTo>
                  <a:pt x="6075411" y="792306"/>
                  <a:pt x="6083031" y="804877"/>
                  <a:pt x="6083411" y="815929"/>
                </a:cubicBezTo>
                <a:cubicBezTo>
                  <a:pt x="6084363" y="843552"/>
                  <a:pt x="6084173" y="871173"/>
                  <a:pt x="6083983" y="898797"/>
                </a:cubicBezTo>
                <a:cubicBezTo>
                  <a:pt x="6083793" y="923562"/>
                  <a:pt x="6086459" y="949281"/>
                  <a:pt x="6081125" y="973095"/>
                </a:cubicBezTo>
                <a:cubicBezTo>
                  <a:pt x="6075411" y="998052"/>
                  <a:pt x="6076173" y="1020529"/>
                  <a:pt x="6082649" y="1044725"/>
                </a:cubicBezTo>
                <a:cubicBezTo>
                  <a:pt x="6087031" y="1061298"/>
                  <a:pt x="6087603" y="1078826"/>
                  <a:pt x="6088935" y="1095972"/>
                </a:cubicBezTo>
                <a:cubicBezTo>
                  <a:pt x="6090459" y="1114449"/>
                  <a:pt x="6086459" y="1134834"/>
                  <a:pt x="6092746" y="1151600"/>
                </a:cubicBezTo>
                <a:cubicBezTo>
                  <a:pt x="6111415" y="1201512"/>
                  <a:pt x="6115415" y="1252757"/>
                  <a:pt x="6115415" y="1304955"/>
                </a:cubicBezTo>
                <a:cubicBezTo>
                  <a:pt x="6115415" y="1314483"/>
                  <a:pt x="6112750" y="1324198"/>
                  <a:pt x="6109892" y="1333341"/>
                </a:cubicBezTo>
                <a:cubicBezTo>
                  <a:pt x="6092746" y="1386684"/>
                  <a:pt x="6094269" y="1440216"/>
                  <a:pt x="6104748" y="1494509"/>
                </a:cubicBezTo>
                <a:cubicBezTo>
                  <a:pt x="6107034" y="1505751"/>
                  <a:pt x="6107415" y="1518324"/>
                  <a:pt x="6105130" y="1529563"/>
                </a:cubicBezTo>
                <a:cubicBezTo>
                  <a:pt x="6098461" y="1561189"/>
                  <a:pt x="6087411" y="1591859"/>
                  <a:pt x="6082649" y="1623675"/>
                </a:cubicBezTo>
                <a:cubicBezTo>
                  <a:pt x="6074838" y="1676253"/>
                  <a:pt x="6101126" y="1721785"/>
                  <a:pt x="6118274" y="1768838"/>
                </a:cubicBezTo>
                <a:cubicBezTo>
                  <a:pt x="6134467" y="1813610"/>
                  <a:pt x="6171044" y="1851709"/>
                  <a:pt x="6162851" y="1904673"/>
                </a:cubicBezTo>
                <a:cubicBezTo>
                  <a:pt x="6162090" y="1910004"/>
                  <a:pt x="6167233" y="1915912"/>
                  <a:pt x="6168567" y="1921817"/>
                </a:cubicBezTo>
                <a:cubicBezTo>
                  <a:pt x="6172188" y="1938009"/>
                  <a:pt x="6176566" y="1954202"/>
                  <a:pt x="6178283" y="1970586"/>
                </a:cubicBezTo>
                <a:cubicBezTo>
                  <a:pt x="6180570" y="1990589"/>
                  <a:pt x="6179809" y="2010974"/>
                  <a:pt x="6181713" y="2030977"/>
                </a:cubicBezTo>
                <a:cubicBezTo>
                  <a:pt x="6182856" y="2043835"/>
                  <a:pt x="6184951" y="2056600"/>
                  <a:pt x="6186761" y="2069340"/>
                </a:cubicBezTo>
                <a:lnTo>
                  <a:pt x="6187012" y="2072225"/>
                </a:lnTo>
                <a:lnTo>
                  <a:pt x="6187012" y="2131532"/>
                </a:lnTo>
                <a:lnTo>
                  <a:pt x="6186141" y="2138304"/>
                </a:lnTo>
                <a:cubicBezTo>
                  <a:pt x="6183950" y="2148519"/>
                  <a:pt x="6181332" y="2158712"/>
                  <a:pt x="6179617" y="2168903"/>
                </a:cubicBezTo>
                <a:cubicBezTo>
                  <a:pt x="6174854" y="2197670"/>
                  <a:pt x="6176188" y="2229296"/>
                  <a:pt x="6163995" y="2254633"/>
                </a:cubicBezTo>
                <a:cubicBezTo>
                  <a:pt x="6151041" y="2281683"/>
                  <a:pt x="6145135" y="2307402"/>
                  <a:pt x="6149135" y="2335405"/>
                </a:cubicBezTo>
                <a:cubicBezTo>
                  <a:pt x="6150469" y="2344741"/>
                  <a:pt x="6158471" y="2356744"/>
                  <a:pt x="6166661" y="2360933"/>
                </a:cubicBezTo>
                <a:cubicBezTo>
                  <a:pt x="6184950" y="2370270"/>
                  <a:pt x="6188190" y="2383032"/>
                  <a:pt x="6181902" y="2400369"/>
                </a:cubicBezTo>
                <a:cubicBezTo>
                  <a:pt x="6176566" y="2415420"/>
                  <a:pt x="6173901" y="2433897"/>
                  <a:pt x="6163613" y="2444184"/>
                </a:cubicBezTo>
                <a:cubicBezTo>
                  <a:pt x="6134467" y="2473333"/>
                  <a:pt x="6133515" y="2510483"/>
                  <a:pt x="6125705" y="2546678"/>
                </a:cubicBezTo>
                <a:cubicBezTo>
                  <a:pt x="6120940" y="2568774"/>
                  <a:pt x="6120750" y="2589352"/>
                  <a:pt x="6123988" y="2611450"/>
                </a:cubicBezTo>
                <a:cubicBezTo>
                  <a:pt x="6131227" y="2659455"/>
                  <a:pt x="6120940" y="2706131"/>
                  <a:pt x="6107796" y="2752235"/>
                </a:cubicBezTo>
                <a:cubicBezTo>
                  <a:pt x="6099034" y="2782716"/>
                  <a:pt x="6093699" y="2813958"/>
                  <a:pt x="6084744" y="2844248"/>
                </a:cubicBezTo>
                <a:cubicBezTo>
                  <a:pt x="6077886" y="2866918"/>
                  <a:pt x="6069694" y="2889587"/>
                  <a:pt x="6058646" y="2910353"/>
                </a:cubicBezTo>
                <a:cubicBezTo>
                  <a:pt x="6042452" y="2940455"/>
                  <a:pt x="6018067" y="2966742"/>
                  <a:pt x="6024544" y="3005035"/>
                </a:cubicBezTo>
                <a:cubicBezTo>
                  <a:pt x="6030260" y="3038756"/>
                  <a:pt x="6018259" y="3069235"/>
                  <a:pt x="6006828" y="3100099"/>
                </a:cubicBezTo>
                <a:cubicBezTo>
                  <a:pt x="5998446" y="3122770"/>
                  <a:pt x="5989871" y="3145436"/>
                  <a:pt x="5984537" y="3168870"/>
                </a:cubicBezTo>
                <a:cubicBezTo>
                  <a:pt x="5978251" y="3196686"/>
                  <a:pt x="5980920" y="3228119"/>
                  <a:pt x="5969297" y="3252885"/>
                </a:cubicBezTo>
                <a:cubicBezTo>
                  <a:pt x="5957105" y="3278795"/>
                  <a:pt x="5965297" y="3300319"/>
                  <a:pt x="5968726" y="3323372"/>
                </a:cubicBezTo>
                <a:cubicBezTo>
                  <a:pt x="5974061" y="3360139"/>
                  <a:pt x="5983967" y="3396719"/>
                  <a:pt x="5971395" y="3433866"/>
                </a:cubicBezTo>
                <a:cubicBezTo>
                  <a:pt x="5956153" y="3479015"/>
                  <a:pt x="5939769" y="3523785"/>
                  <a:pt x="5925292" y="3569124"/>
                </a:cubicBezTo>
                <a:cubicBezTo>
                  <a:pt x="5919765" y="3586653"/>
                  <a:pt x="5917479" y="3605509"/>
                  <a:pt x="5915003" y="3623799"/>
                </a:cubicBezTo>
                <a:cubicBezTo>
                  <a:pt x="5912906" y="3641134"/>
                  <a:pt x="5918242" y="3661899"/>
                  <a:pt x="5910241" y="3675238"/>
                </a:cubicBezTo>
                <a:cubicBezTo>
                  <a:pt x="5889667" y="3709529"/>
                  <a:pt x="5879569" y="3744770"/>
                  <a:pt x="5879569" y="3784397"/>
                </a:cubicBezTo>
                <a:cubicBezTo>
                  <a:pt x="5879569" y="3799258"/>
                  <a:pt x="5870996" y="3813737"/>
                  <a:pt x="5869471" y="3828785"/>
                </a:cubicBezTo>
                <a:cubicBezTo>
                  <a:pt x="5867567" y="3849362"/>
                  <a:pt x="5862423" y="3872985"/>
                  <a:pt x="5869664" y="3890891"/>
                </a:cubicBezTo>
                <a:cubicBezTo>
                  <a:pt x="5886809" y="3932993"/>
                  <a:pt x="5872519" y="3967091"/>
                  <a:pt x="5855566" y="4003861"/>
                </a:cubicBezTo>
                <a:cubicBezTo>
                  <a:pt x="5838801" y="4040058"/>
                  <a:pt x="5825466" y="4078159"/>
                  <a:pt x="5814416" y="4116641"/>
                </a:cubicBezTo>
                <a:cubicBezTo>
                  <a:pt x="5810415" y="4131119"/>
                  <a:pt x="5817085" y="4148453"/>
                  <a:pt x="5818417" y="4164458"/>
                </a:cubicBezTo>
                <a:cubicBezTo>
                  <a:pt x="5818798" y="4170174"/>
                  <a:pt x="5819370" y="4176461"/>
                  <a:pt x="5817466" y="4181603"/>
                </a:cubicBezTo>
                <a:cubicBezTo>
                  <a:pt x="5799176" y="4231324"/>
                  <a:pt x="5785269" y="4281810"/>
                  <a:pt x="5794794" y="4335722"/>
                </a:cubicBezTo>
                <a:cubicBezTo>
                  <a:pt x="5795747" y="4340674"/>
                  <a:pt x="5793650" y="4346201"/>
                  <a:pt x="5792317" y="4351154"/>
                </a:cubicBezTo>
                <a:cubicBezTo>
                  <a:pt x="5785461" y="4375349"/>
                  <a:pt x="5774601" y="4398972"/>
                  <a:pt x="5772124" y="4423545"/>
                </a:cubicBezTo>
                <a:cubicBezTo>
                  <a:pt x="5766028" y="4484127"/>
                  <a:pt x="5763550" y="4545086"/>
                  <a:pt x="5759550" y="4606053"/>
                </a:cubicBezTo>
                <a:cubicBezTo>
                  <a:pt x="5759361" y="4609863"/>
                  <a:pt x="5759361" y="4613864"/>
                  <a:pt x="5758027" y="4617291"/>
                </a:cubicBezTo>
                <a:cubicBezTo>
                  <a:pt x="5749834" y="4639772"/>
                  <a:pt x="5752502" y="4659393"/>
                  <a:pt x="5768123" y="4678445"/>
                </a:cubicBezTo>
                <a:cubicBezTo>
                  <a:pt x="5774982" y="4686828"/>
                  <a:pt x="5778601" y="4698258"/>
                  <a:pt x="5782412" y="4708734"/>
                </a:cubicBezTo>
                <a:cubicBezTo>
                  <a:pt x="5788127" y="4724167"/>
                  <a:pt x="5793650" y="4739978"/>
                  <a:pt x="5797271" y="4755980"/>
                </a:cubicBezTo>
                <a:cubicBezTo>
                  <a:pt x="5800700" y="4771793"/>
                  <a:pt x="5805462" y="4788747"/>
                  <a:pt x="5802796" y="4803988"/>
                </a:cubicBezTo>
                <a:cubicBezTo>
                  <a:pt x="5798035" y="4831420"/>
                  <a:pt x="5787366" y="4857522"/>
                  <a:pt x="5780315" y="4884572"/>
                </a:cubicBezTo>
                <a:cubicBezTo>
                  <a:pt x="5777837" y="4893907"/>
                  <a:pt x="5778221" y="4904195"/>
                  <a:pt x="5778030" y="4913909"/>
                </a:cubicBezTo>
                <a:cubicBezTo>
                  <a:pt x="5777459" y="4936201"/>
                  <a:pt x="5782984" y="4959061"/>
                  <a:pt x="5767171" y="4979253"/>
                </a:cubicBezTo>
                <a:cubicBezTo>
                  <a:pt x="5752311" y="4997922"/>
                  <a:pt x="5756692" y="5016785"/>
                  <a:pt x="5767932" y="5036405"/>
                </a:cubicBezTo>
                <a:cubicBezTo>
                  <a:pt x="5775934" y="5050504"/>
                  <a:pt x="5782221" y="5066505"/>
                  <a:pt x="5785269" y="5082317"/>
                </a:cubicBezTo>
                <a:cubicBezTo>
                  <a:pt x="5789460" y="5104036"/>
                  <a:pt x="5791175" y="5125562"/>
                  <a:pt x="5788697" y="5148995"/>
                </a:cubicBezTo>
                <a:cubicBezTo>
                  <a:pt x="5786983" y="5165570"/>
                  <a:pt x="5786221" y="5179097"/>
                  <a:pt x="5776125" y="5192051"/>
                </a:cubicBezTo>
                <a:cubicBezTo>
                  <a:pt x="5774601" y="5194145"/>
                  <a:pt x="5774219" y="5197955"/>
                  <a:pt x="5774412" y="5200813"/>
                </a:cubicBezTo>
                <a:cubicBezTo>
                  <a:pt x="5777649" y="5238343"/>
                  <a:pt x="5775934" y="5275491"/>
                  <a:pt x="5773646" y="5313403"/>
                </a:cubicBezTo>
                <a:cubicBezTo>
                  <a:pt x="5770601" y="5361598"/>
                  <a:pt x="5779553" y="5412276"/>
                  <a:pt x="5811559" y="5453995"/>
                </a:cubicBezTo>
                <a:cubicBezTo>
                  <a:pt x="5816322" y="5460092"/>
                  <a:pt x="5818417" y="5469236"/>
                  <a:pt x="5819562" y="5477239"/>
                </a:cubicBezTo>
                <a:cubicBezTo>
                  <a:pt x="5824514" y="5514957"/>
                  <a:pt x="5827942" y="5552869"/>
                  <a:pt x="5833467" y="5590590"/>
                </a:cubicBezTo>
                <a:cubicBezTo>
                  <a:pt x="5836516" y="5611164"/>
                  <a:pt x="5839182" y="5632691"/>
                  <a:pt x="5847565" y="5651360"/>
                </a:cubicBezTo>
                <a:cubicBezTo>
                  <a:pt x="5855756" y="5669647"/>
                  <a:pt x="5865471" y="5684320"/>
                  <a:pt x="5848327" y="5695178"/>
                </a:cubicBezTo>
                <a:cubicBezTo>
                  <a:pt x="5857471" y="5714607"/>
                  <a:pt x="5865092" y="5731564"/>
                  <a:pt x="5873282" y="5748136"/>
                </a:cubicBezTo>
                <a:cubicBezTo>
                  <a:pt x="5876329" y="5754234"/>
                  <a:pt x="5881284" y="5759378"/>
                  <a:pt x="5884142" y="5765474"/>
                </a:cubicBezTo>
                <a:cubicBezTo>
                  <a:pt x="5887190" y="5771953"/>
                  <a:pt x="5889094" y="5779191"/>
                  <a:pt x="5890620" y="5786239"/>
                </a:cubicBezTo>
                <a:cubicBezTo>
                  <a:pt x="5897477" y="5817674"/>
                  <a:pt x="5903763" y="5849107"/>
                  <a:pt x="5911194" y="5880348"/>
                </a:cubicBezTo>
                <a:cubicBezTo>
                  <a:pt x="5912717" y="5886447"/>
                  <a:pt x="5918813" y="5891590"/>
                  <a:pt x="5922813" y="5897114"/>
                </a:cubicBezTo>
                <a:cubicBezTo>
                  <a:pt x="5925481" y="5900735"/>
                  <a:pt x="5929482" y="5904353"/>
                  <a:pt x="5930054" y="5908355"/>
                </a:cubicBezTo>
                <a:cubicBezTo>
                  <a:pt x="5934626" y="5938836"/>
                  <a:pt x="5939961" y="5969124"/>
                  <a:pt x="5942246" y="5999796"/>
                </a:cubicBezTo>
                <a:cubicBezTo>
                  <a:pt x="5944149" y="6025515"/>
                  <a:pt x="5943580" y="6050282"/>
                  <a:pt x="5976728" y="6056948"/>
                </a:cubicBezTo>
                <a:cubicBezTo>
                  <a:pt x="5982443" y="6058092"/>
                  <a:pt x="5988540" y="6066284"/>
                  <a:pt x="5991396" y="6072569"/>
                </a:cubicBezTo>
                <a:cubicBezTo>
                  <a:pt x="5999589" y="6090477"/>
                  <a:pt x="6005113" y="6109530"/>
                  <a:pt x="6013494" y="6127247"/>
                </a:cubicBezTo>
                <a:cubicBezTo>
                  <a:pt x="6041500" y="6185351"/>
                  <a:pt x="6059217" y="6246121"/>
                  <a:pt x="6055978" y="6311084"/>
                </a:cubicBezTo>
                <a:cubicBezTo>
                  <a:pt x="6055026" y="6331277"/>
                  <a:pt x="6044737" y="6350899"/>
                  <a:pt x="6040926" y="6363664"/>
                </a:cubicBezTo>
                <a:cubicBezTo>
                  <a:pt x="6055978" y="6400429"/>
                  <a:pt x="6070456" y="6431292"/>
                  <a:pt x="6081315" y="6463490"/>
                </a:cubicBezTo>
                <a:cubicBezTo>
                  <a:pt x="6091031" y="6491874"/>
                  <a:pt x="6097127" y="6521593"/>
                  <a:pt x="6104175" y="6550742"/>
                </a:cubicBezTo>
                <a:cubicBezTo>
                  <a:pt x="6106844" y="6561411"/>
                  <a:pt x="6108367" y="6572269"/>
                  <a:pt x="6109702" y="6583128"/>
                </a:cubicBezTo>
                <a:cubicBezTo>
                  <a:pt x="6113892" y="6617036"/>
                  <a:pt x="6103795" y="6652472"/>
                  <a:pt x="6119798" y="6685617"/>
                </a:cubicBezTo>
                <a:cubicBezTo>
                  <a:pt x="6128180" y="6702955"/>
                  <a:pt x="6138276" y="6720103"/>
                  <a:pt x="6142658" y="6738388"/>
                </a:cubicBezTo>
                <a:cubicBezTo>
                  <a:pt x="6147421" y="6758011"/>
                  <a:pt x="6154851" y="6777207"/>
                  <a:pt x="6160162" y="6796804"/>
                </a:cubicBezTo>
                <a:lnTo>
                  <a:pt x="6164933" y="6857457"/>
                </a:lnTo>
                <a:lnTo>
                  <a:pt x="6037694" y="6857457"/>
                </a:lnTo>
                <a:lnTo>
                  <a:pt x="6037694" y="6857998"/>
                </a:lnTo>
                <a:lnTo>
                  <a:pt x="0" y="6857998"/>
                </a:lnTo>
                <a:close/>
              </a:path>
            </a:pathLst>
          </a:custGeom>
          <a:effectLst>
            <a:outerShdw blurRad="381000" dist="152400" algn="tl" rotWithShape="0">
              <a:prstClr val="black">
                <a:alpha val="10000"/>
              </a:prstClr>
            </a:outerShdw>
          </a:effectLst>
        </p:spPr>
      </p:pic>
      <p:pic>
        <p:nvPicPr>
          <p:cNvPr id="4" name="Picture 3" descr="A yellow and black circle&#10;&#10;Description automatically generated with medium confidence">
            <a:extLst>
              <a:ext uri="{FF2B5EF4-FFF2-40B4-BE49-F238E27FC236}">
                <a16:creationId xmlns:a16="http://schemas.microsoft.com/office/drawing/2014/main" id="{50BE0512-973A-3A88-54E1-15B63DC8CB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0368" y="1717198"/>
            <a:ext cx="9361040" cy="9281709"/>
          </a:xfrm>
          <a:prstGeom prst="rect">
            <a:avLst/>
          </a:prstGeom>
          <a:effectLst>
            <a:softEdge rad="4699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76E19CC-BA49-65BE-D84D-6686CE3693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9912" y="-863074"/>
            <a:ext cx="14473608" cy="14070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3617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6204"/>
    </mc:Choice>
    <mc:Fallback>
      <p:transition advTm="62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red grid with lines&#10;&#10;Description automatically generated">
            <a:extLst>
              <a:ext uri="{FF2B5EF4-FFF2-40B4-BE49-F238E27FC236}">
                <a16:creationId xmlns:a16="http://schemas.microsoft.com/office/drawing/2014/main" id="{864E74CA-1CCB-2C29-FE36-B97EE761307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1945600" cy="12317330"/>
          </a:xfrm>
          <a:prstGeom prst="rect">
            <a:avLst/>
          </a:prstGeom>
          <a:effectLst>
            <a:softEdge rad="1270000"/>
          </a:effectLst>
        </p:spPr>
      </p:pic>
      <p:pic>
        <p:nvPicPr>
          <p:cNvPr id="8" name="Picture 7" descr="A red circle with white text and green dots&#10;&#10;Description automatically generated">
            <a:extLst>
              <a:ext uri="{FF2B5EF4-FFF2-40B4-BE49-F238E27FC236}">
                <a16:creationId xmlns:a16="http://schemas.microsoft.com/office/drawing/2014/main" id="{2701BF2D-CABA-2140-C008-050D418AA5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5100" y="2438006"/>
            <a:ext cx="7509439" cy="7377904"/>
          </a:xfrm>
          <a:prstGeom prst="rect">
            <a:avLst/>
          </a:prstGeom>
        </p:spPr>
      </p:pic>
      <p:pic>
        <p:nvPicPr>
          <p:cNvPr id="9" name="Picture 8" descr="A black circle with a black background&#10;&#10;Description automatically generated">
            <a:extLst>
              <a:ext uri="{FF2B5EF4-FFF2-40B4-BE49-F238E27FC236}">
                <a16:creationId xmlns:a16="http://schemas.microsoft.com/office/drawing/2014/main" id="{78DA5841-C1EB-C1E9-685D-3BDECFE901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84"/>
          <a:stretch/>
        </p:blipFill>
        <p:spPr>
          <a:xfrm>
            <a:off x="6356787" y="1491680"/>
            <a:ext cx="8792477" cy="9434548"/>
          </a:xfrm>
          <a:custGeom>
            <a:avLst/>
            <a:gdLst/>
            <a:ahLst/>
            <a:cxnLst/>
            <a:rect l="l" t="t" r="r" b="b"/>
            <a:pathLst>
              <a:path w="6187012" h="6857998">
                <a:moveTo>
                  <a:pt x="5434855" y="6118149"/>
                </a:moveTo>
                <a:cubicBezTo>
                  <a:pt x="5441404" y="6124102"/>
                  <a:pt x="5449025" y="6129341"/>
                  <a:pt x="5456075" y="6133723"/>
                </a:cubicBezTo>
                <a:cubicBezTo>
                  <a:pt x="5463218" y="6138152"/>
                  <a:pt x="5468564" y="6143474"/>
                  <a:pt x="5472234" y="6149380"/>
                </a:cubicBezTo>
                <a:lnTo>
                  <a:pt x="5477710" y="6166562"/>
                </a:lnTo>
                <a:lnTo>
                  <a:pt x="5472234" y="6149379"/>
                </a:lnTo>
                <a:cubicBezTo>
                  <a:pt x="5468564" y="6143474"/>
                  <a:pt x="5463218" y="6138152"/>
                  <a:pt x="5456075" y="6133722"/>
                </a:cubicBezTo>
                <a:cubicBezTo>
                  <a:pt x="5449025" y="6129341"/>
                  <a:pt x="5441404" y="6124102"/>
                  <a:pt x="5434855" y="6118149"/>
                </a:cubicBezTo>
                <a:close/>
                <a:moveTo>
                  <a:pt x="5343013" y="4941372"/>
                </a:moveTo>
                <a:lnTo>
                  <a:pt x="5346342" y="4950869"/>
                </a:lnTo>
                <a:lnTo>
                  <a:pt x="5356027" y="4991382"/>
                </a:lnTo>
                <a:lnTo>
                  <a:pt x="5346342" y="4950868"/>
                </a:lnTo>
                <a:close/>
                <a:moveTo>
                  <a:pt x="5346951" y="4749807"/>
                </a:moveTo>
                <a:cubicBezTo>
                  <a:pt x="5334815" y="4762826"/>
                  <a:pt x="5333958" y="4781365"/>
                  <a:pt x="5332244" y="4799797"/>
                </a:cubicBezTo>
                <a:cubicBezTo>
                  <a:pt x="5333958" y="4781365"/>
                  <a:pt x="5334815" y="4762827"/>
                  <a:pt x="5346951" y="4749807"/>
                </a:cubicBezTo>
                <a:close/>
                <a:moveTo>
                  <a:pt x="5364750" y="4543185"/>
                </a:moveTo>
                <a:cubicBezTo>
                  <a:pt x="5365727" y="4548281"/>
                  <a:pt x="5367775" y="4553662"/>
                  <a:pt x="5370156" y="4557092"/>
                </a:cubicBezTo>
                <a:cubicBezTo>
                  <a:pt x="5381776" y="4573618"/>
                  <a:pt x="5390563" y="4588275"/>
                  <a:pt x="5396519" y="4602021"/>
                </a:cubicBezTo>
                <a:cubicBezTo>
                  <a:pt x="5390563" y="4588275"/>
                  <a:pt x="5381776" y="4573618"/>
                  <a:pt x="5370156" y="4557091"/>
                </a:cubicBezTo>
                <a:close/>
                <a:moveTo>
                  <a:pt x="5830968" y="2819253"/>
                </a:moveTo>
                <a:lnTo>
                  <a:pt x="5842611" y="2827484"/>
                </a:lnTo>
                <a:lnTo>
                  <a:pt x="5842613" y="2827486"/>
                </a:lnTo>
                <a:lnTo>
                  <a:pt x="5871116" y="2861156"/>
                </a:lnTo>
                <a:lnTo>
                  <a:pt x="5861462" y="2842392"/>
                </a:lnTo>
                <a:lnTo>
                  <a:pt x="5842613" y="2827486"/>
                </a:lnTo>
                <a:lnTo>
                  <a:pt x="5842611" y="2827483"/>
                </a:lnTo>
                <a:close/>
                <a:moveTo>
                  <a:pt x="5761313" y="1974015"/>
                </a:moveTo>
                <a:lnTo>
                  <a:pt x="5754799" y="1999763"/>
                </a:lnTo>
                <a:cubicBezTo>
                  <a:pt x="5750990" y="2008056"/>
                  <a:pt x="5745310" y="2016020"/>
                  <a:pt x="5737071" y="2023547"/>
                </a:cubicBezTo>
                <a:cubicBezTo>
                  <a:pt x="5753550" y="2008497"/>
                  <a:pt x="5759789" y="1991685"/>
                  <a:pt x="5761313" y="1974015"/>
                </a:cubicBezTo>
                <a:close/>
                <a:moveTo>
                  <a:pt x="5744119" y="1768838"/>
                </a:moveTo>
                <a:cubicBezTo>
                  <a:pt x="5739738" y="1774411"/>
                  <a:pt x="5736975" y="1779948"/>
                  <a:pt x="5735518" y="1785412"/>
                </a:cubicBezTo>
                <a:lnTo>
                  <a:pt x="5734738" y="1801558"/>
                </a:lnTo>
                <a:cubicBezTo>
                  <a:pt x="5733070" y="1790986"/>
                  <a:pt x="5735356" y="1779981"/>
                  <a:pt x="5744119" y="1768838"/>
                </a:cubicBezTo>
                <a:close/>
                <a:moveTo>
                  <a:pt x="5853708" y="520953"/>
                </a:moveTo>
                <a:lnTo>
                  <a:pt x="5846981" y="549926"/>
                </a:lnTo>
                <a:lnTo>
                  <a:pt x="5840726" y="566616"/>
                </a:lnTo>
                <a:lnTo>
                  <a:pt x="5834776" y="581804"/>
                </a:lnTo>
                <a:lnTo>
                  <a:pt x="5834358" y="583595"/>
                </a:lnTo>
                <a:lnTo>
                  <a:pt x="5832183" y="589388"/>
                </a:lnTo>
                <a:cubicBezTo>
                  <a:pt x="5829783" y="597005"/>
                  <a:pt x="5828025" y="604728"/>
                  <a:pt x="5827560" y="612658"/>
                </a:cubicBezTo>
                <a:lnTo>
                  <a:pt x="5834358" y="583595"/>
                </a:lnTo>
                <a:lnTo>
                  <a:pt x="5840674" y="566754"/>
                </a:lnTo>
                <a:lnTo>
                  <a:pt x="5840726" y="566616"/>
                </a:lnTo>
                <a:lnTo>
                  <a:pt x="5846564" y="551717"/>
                </a:lnTo>
                <a:lnTo>
                  <a:pt x="5846981" y="549926"/>
                </a:lnTo>
                <a:lnTo>
                  <a:pt x="5849145" y="544146"/>
                </a:lnTo>
                <a:cubicBezTo>
                  <a:pt x="5851532" y="536547"/>
                  <a:pt x="5853271" y="528850"/>
                  <a:pt x="5853708" y="520953"/>
                </a:cubicBezTo>
                <a:close/>
                <a:moveTo>
                  <a:pt x="5802605" y="268794"/>
                </a:moveTo>
                <a:cubicBezTo>
                  <a:pt x="5800080" y="279176"/>
                  <a:pt x="5798377" y="289296"/>
                  <a:pt x="5797729" y="299164"/>
                </a:cubicBezTo>
                <a:cubicBezTo>
                  <a:pt x="5797080" y="309031"/>
                  <a:pt x="5797485" y="318646"/>
                  <a:pt x="5799176" y="328017"/>
                </a:cubicBezTo>
                <a:close/>
                <a:moveTo>
                  <a:pt x="0" y="0"/>
                </a:moveTo>
                <a:lnTo>
                  <a:pt x="6120021" y="0"/>
                </a:lnTo>
                <a:lnTo>
                  <a:pt x="6115806" y="24480"/>
                </a:lnTo>
                <a:cubicBezTo>
                  <a:pt x="6113321" y="32636"/>
                  <a:pt x="6109559" y="40471"/>
                  <a:pt x="6103795" y="47806"/>
                </a:cubicBezTo>
                <a:cubicBezTo>
                  <a:pt x="6088935" y="66857"/>
                  <a:pt x="6092364" y="85336"/>
                  <a:pt x="6094651" y="105718"/>
                </a:cubicBezTo>
                <a:cubicBezTo>
                  <a:pt x="6096365" y="121150"/>
                  <a:pt x="6095794" y="136963"/>
                  <a:pt x="6095986" y="152584"/>
                </a:cubicBezTo>
                <a:cubicBezTo>
                  <a:pt x="6096555" y="180017"/>
                  <a:pt x="6096746" y="207450"/>
                  <a:pt x="6097699" y="234883"/>
                </a:cubicBezTo>
                <a:cubicBezTo>
                  <a:pt x="6098079" y="243648"/>
                  <a:pt x="6102844" y="252600"/>
                  <a:pt x="6102082" y="261173"/>
                </a:cubicBezTo>
                <a:cubicBezTo>
                  <a:pt x="6098461" y="300800"/>
                  <a:pt x="6092746" y="340425"/>
                  <a:pt x="6089507" y="380050"/>
                </a:cubicBezTo>
                <a:cubicBezTo>
                  <a:pt x="6087603" y="402529"/>
                  <a:pt x="6091220" y="425581"/>
                  <a:pt x="6088555" y="447870"/>
                </a:cubicBezTo>
                <a:cubicBezTo>
                  <a:pt x="6085507" y="473587"/>
                  <a:pt x="6077697" y="498733"/>
                  <a:pt x="6072932" y="524262"/>
                </a:cubicBezTo>
                <a:cubicBezTo>
                  <a:pt x="6071600" y="531310"/>
                  <a:pt x="6073315" y="539121"/>
                  <a:pt x="6073694" y="546552"/>
                </a:cubicBezTo>
                <a:cubicBezTo>
                  <a:pt x="6074076" y="554933"/>
                  <a:pt x="6074838" y="563125"/>
                  <a:pt x="6075029" y="571508"/>
                </a:cubicBezTo>
                <a:cubicBezTo>
                  <a:pt x="6075411" y="597037"/>
                  <a:pt x="6074838" y="622564"/>
                  <a:pt x="6076173" y="648092"/>
                </a:cubicBezTo>
                <a:cubicBezTo>
                  <a:pt x="6076934" y="663713"/>
                  <a:pt x="6084744" y="680096"/>
                  <a:pt x="6081886" y="694576"/>
                </a:cubicBezTo>
                <a:cubicBezTo>
                  <a:pt x="6076363" y="724104"/>
                  <a:pt x="6088745" y="753633"/>
                  <a:pt x="6078459" y="783158"/>
                </a:cubicBezTo>
                <a:cubicBezTo>
                  <a:pt x="6075411" y="792306"/>
                  <a:pt x="6083031" y="804877"/>
                  <a:pt x="6083411" y="815929"/>
                </a:cubicBezTo>
                <a:cubicBezTo>
                  <a:pt x="6084363" y="843552"/>
                  <a:pt x="6084173" y="871173"/>
                  <a:pt x="6083983" y="898797"/>
                </a:cubicBezTo>
                <a:cubicBezTo>
                  <a:pt x="6083793" y="923562"/>
                  <a:pt x="6086459" y="949281"/>
                  <a:pt x="6081125" y="973095"/>
                </a:cubicBezTo>
                <a:cubicBezTo>
                  <a:pt x="6075411" y="998052"/>
                  <a:pt x="6076173" y="1020529"/>
                  <a:pt x="6082649" y="1044725"/>
                </a:cubicBezTo>
                <a:cubicBezTo>
                  <a:pt x="6087031" y="1061298"/>
                  <a:pt x="6087603" y="1078826"/>
                  <a:pt x="6088935" y="1095972"/>
                </a:cubicBezTo>
                <a:cubicBezTo>
                  <a:pt x="6090459" y="1114449"/>
                  <a:pt x="6086459" y="1134834"/>
                  <a:pt x="6092746" y="1151600"/>
                </a:cubicBezTo>
                <a:cubicBezTo>
                  <a:pt x="6111415" y="1201512"/>
                  <a:pt x="6115415" y="1252757"/>
                  <a:pt x="6115415" y="1304955"/>
                </a:cubicBezTo>
                <a:cubicBezTo>
                  <a:pt x="6115415" y="1314483"/>
                  <a:pt x="6112750" y="1324198"/>
                  <a:pt x="6109892" y="1333341"/>
                </a:cubicBezTo>
                <a:cubicBezTo>
                  <a:pt x="6092746" y="1386684"/>
                  <a:pt x="6094269" y="1440216"/>
                  <a:pt x="6104748" y="1494509"/>
                </a:cubicBezTo>
                <a:cubicBezTo>
                  <a:pt x="6107034" y="1505751"/>
                  <a:pt x="6107415" y="1518324"/>
                  <a:pt x="6105130" y="1529563"/>
                </a:cubicBezTo>
                <a:cubicBezTo>
                  <a:pt x="6098461" y="1561189"/>
                  <a:pt x="6087411" y="1591859"/>
                  <a:pt x="6082649" y="1623675"/>
                </a:cubicBezTo>
                <a:cubicBezTo>
                  <a:pt x="6074838" y="1676253"/>
                  <a:pt x="6101126" y="1721785"/>
                  <a:pt x="6118274" y="1768838"/>
                </a:cubicBezTo>
                <a:cubicBezTo>
                  <a:pt x="6134467" y="1813610"/>
                  <a:pt x="6171044" y="1851709"/>
                  <a:pt x="6162851" y="1904673"/>
                </a:cubicBezTo>
                <a:cubicBezTo>
                  <a:pt x="6162090" y="1910004"/>
                  <a:pt x="6167233" y="1915912"/>
                  <a:pt x="6168567" y="1921817"/>
                </a:cubicBezTo>
                <a:cubicBezTo>
                  <a:pt x="6172188" y="1938009"/>
                  <a:pt x="6176566" y="1954202"/>
                  <a:pt x="6178283" y="1970586"/>
                </a:cubicBezTo>
                <a:cubicBezTo>
                  <a:pt x="6180570" y="1990589"/>
                  <a:pt x="6179809" y="2010974"/>
                  <a:pt x="6181713" y="2030977"/>
                </a:cubicBezTo>
                <a:cubicBezTo>
                  <a:pt x="6182856" y="2043835"/>
                  <a:pt x="6184951" y="2056600"/>
                  <a:pt x="6186761" y="2069340"/>
                </a:cubicBezTo>
                <a:lnTo>
                  <a:pt x="6187012" y="2072225"/>
                </a:lnTo>
                <a:lnTo>
                  <a:pt x="6187012" y="2131532"/>
                </a:lnTo>
                <a:lnTo>
                  <a:pt x="6186141" y="2138304"/>
                </a:lnTo>
                <a:cubicBezTo>
                  <a:pt x="6183950" y="2148519"/>
                  <a:pt x="6181332" y="2158712"/>
                  <a:pt x="6179617" y="2168903"/>
                </a:cubicBezTo>
                <a:cubicBezTo>
                  <a:pt x="6174854" y="2197670"/>
                  <a:pt x="6176188" y="2229296"/>
                  <a:pt x="6163995" y="2254633"/>
                </a:cubicBezTo>
                <a:cubicBezTo>
                  <a:pt x="6151041" y="2281683"/>
                  <a:pt x="6145135" y="2307402"/>
                  <a:pt x="6149135" y="2335405"/>
                </a:cubicBezTo>
                <a:cubicBezTo>
                  <a:pt x="6150469" y="2344741"/>
                  <a:pt x="6158471" y="2356744"/>
                  <a:pt x="6166661" y="2360933"/>
                </a:cubicBezTo>
                <a:cubicBezTo>
                  <a:pt x="6184950" y="2370270"/>
                  <a:pt x="6188190" y="2383032"/>
                  <a:pt x="6181902" y="2400369"/>
                </a:cubicBezTo>
                <a:cubicBezTo>
                  <a:pt x="6176566" y="2415420"/>
                  <a:pt x="6173901" y="2433897"/>
                  <a:pt x="6163613" y="2444184"/>
                </a:cubicBezTo>
                <a:cubicBezTo>
                  <a:pt x="6134467" y="2473333"/>
                  <a:pt x="6133515" y="2510483"/>
                  <a:pt x="6125705" y="2546678"/>
                </a:cubicBezTo>
                <a:cubicBezTo>
                  <a:pt x="6120940" y="2568774"/>
                  <a:pt x="6120750" y="2589352"/>
                  <a:pt x="6123988" y="2611450"/>
                </a:cubicBezTo>
                <a:cubicBezTo>
                  <a:pt x="6131227" y="2659455"/>
                  <a:pt x="6120940" y="2706131"/>
                  <a:pt x="6107796" y="2752235"/>
                </a:cubicBezTo>
                <a:cubicBezTo>
                  <a:pt x="6099034" y="2782716"/>
                  <a:pt x="6093699" y="2813958"/>
                  <a:pt x="6084744" y="2844248"/>
                </a:cubicBezTo>
                <a:cubicBezTo>
                  <a:pt x="6077886" y="2866918"/>
                  <a:pt x="6069694" y="2889587"/>
                  <a:pt x="6058646" y="2910353"/>
                </a:cubicBezTo>
                <a:cubicBezTo>
                  <a:pt x="6042452" y="2940455"/>
                  <a:pt x="6018067" y="2966742"/>
                  <a:pt x="6024544" y="3005035"/>
                </a:cubicBezTo>
                <a:cubicBezTo>
                  <a:pt x="6030260" y="3038756"/>
                  <a:pt x="6018259" y="3069235"/>
                  <a:pt x="6006828" y="3100099"/>
                </a:cubicBezTo>
                <a:cubicBezTo>
                  <a:pt x="5998446" y="3122770"/>
                  <a:pt x="5989871" y="3145436"/>
                  <a:pt x="5984537" y="3168870"/>
                </a:cubicBezTo>
                <a:cubicBezTo>
                  <a:pt x="5978251" y="3196686"/>
                  <a:pt x="5980920" y="3228119"/>
                  <a:pt x="5969297" y="3252885"/>
                </a:cubicBezTo>
                <a:cubicBezTo>
                  <a:pt x="5957105" y="3278795"/>
                  <a:pt x="5965297" y="3300319"/>
                  <a:pt x="5968726" y="3323372"/>
                </a:cubicBezTo>
                <a:cubicBezTo>
                  <a:pt x="5974061" y="3360139"/>
                  <a:pt x="5983967" y="3396719"/>
                  <a:pt x="5971395" y="3433866"/>
                </a:cubicBezTo>
                <a:cubicBezTo>
                  <a:pt x="5956153" y="3479015"/>
                  <a:pt x="5939769" y="3523785"/>
                  <a:pt x="5925292" y="3569124"/>
                </a:cubicBezTo>
                <a:cubicBezTo>
                  <a:pt x="5919765" y="3586653"/>
                  <a:pt x="5917479" y="3605509"/>
                  <a:pt x="5915003" y="3623799"/>
                </a:cubicBezTo>
                <a:cubicBezTo>
                  <a:pt x="5912906" y="3641134"/>
                  <a:pt x="5918242" y="3661899"/>
                  <a:pt x="5910241" y="3675238"/>
                </a:cubicBezTo>
                <a:cubicBezTo>
                  <a:pt x="5889667" y="3709529"/>
                  <a:pt x="5879569" y="3744770"/>
                  <a:pt x="5879569" y="3784397"/>
                </a:cubicBezTo>
                <a:cubicBezTo>
                  <a:pt x="5879569" y="3799258"/>
                  <a:pt x="5870996" y="3813737"/>
                  <a:pt x="5869471" y="3828785"/>
                </a:cubicBezTo>
                <a:cubicBezTo>
                  <a:pt x="5867567" y="3849362"/>
                  <a:pt x="5862423" y="3872985"/>
                  <a:pt x="5869664" y="3890891"/>
                </a:cubicBezTo>
                <a:cubicBezTo>
                  <a:pt x="5886809" y="3932993"/>
                  <a:pt x="5872519" y="3967091"/>
                  <a:pt x="5855566" y="4003861"/>
                </a:cubicBezTo>
                <a:cubicBezTo>
                  <a:pt x="5838801" y="4040058"/>
                  <a:pt x="5825466" y="4078159"/>
                  <a:pt x="5814416" y="4116641"/>
                </a:cubicBezTo>
                <a:cubicBezTo>
                  <a:pt x="5810415" y="4131119"/>
                  <a:pt x="5817085" y="4148453"/>
                  <a:pt x="5818417" y="4164458"/>
                </a:cubicBezTo>
                <a:cubicBezTo>
                  <a:pt x="5818798" y="4170174"/>
                  <a:pt x="5819370" y="4176461"/>
                  <a:pt x="5817466" y="4181603"/>
                </a:cubicBezTo>
                <a:cubicBezTo>
                  <a:pt x="5799176" y="4231324"/>
                  <a:pt x="5785269" y="4281810"/>
                  <a:pt x="5794794" y="4335722"/>
                </a:cubicBezTo>
                <a:cubicBezTo>
                  <a:pt x="5795747" y="4340674"/>
                  <a:pt x="5793650" y="4346201"/>
                  <a:pt x="5792317" y="4351154"/>
                </a:cubicBezTo>
                <a:cubicBezTo>
                  <a:pt x="5785461" y="4375349"/>
                  <a:pt x="5774601" y="4398972"/>
                  <a:pt x="5772124" y="4423545"/>
                </a:cubicBezTo>
                <a:cubicBezTo>
                  <a:pt x="5766028" y="4484127"/>
                  <a:pt x="5763550" y="4545086"/>
                  <a:pt x="5759550" y="4606053"/>
                </a:cubicBezTo>
                <a:cubicBezTo>
                  <a:pt x="5759361" y="4609863"/>
                  <a:pt x="5759361" y="4613864"/>
                  <a:pt x="5758027" y="4617291"/>
                </a:cubicBezTo>
                <a:cubicBezTo>
                  <a:pt x="5749834" y="4639772"/>
                  <a:pt x="5752502" y="4659393"/>
                  <a:pt x="5768123" y="4678445"/>
                </a:cubicBezTo>
                <a:cubicBezTo>
                  <a:pt x="5774982" y="4686828"/>
                  <a:pt x="5778601" y="4698258"/>
                  <a:pt x="5782412" y="4708734"/>
                </a:cubicBezTo>
                <a:cubicBezTo>
                  <a:pt x="5788127" y="4724167"/>
                  <a:pt x="5793650" y="4739978"/>
                  <a:pt x="5797271" y="4755980"/>
                </a:cubicBezTo>
                <a:cubicBezTo>
                  <a:pt x="5800700" y="4771793"/>
                  <a:pt x="5805462" y="4788747"/>
                  <a:pt x="5802796" y="4803988"/>
                </a:cubicBezTo>
                <a:cubicBezTo>
                  <a:pt x="5798035" y="4831420"/>
                  <a:pt x="5787366" y="4857522"/>
                  <a:pt x="5780315" y="4884572"/>
                </a:cubicBezTo>
                <a:cubicBezTo>
                  <a:pt x="5777837" y="4893907"/>
                  <a:pt x="5778221" y="4904195"/>
                  <a:pt x="5778030" y="4913909"/>
                </a:cubicBezTo>
                <a:cubicBezTo>
                  <a:pt x="5777459" y="4936201"/>
                  <a:pt x="5782984" y="4959061"/>
                  <a:pt x="5767171" y="4979253"/>
                </a:cubicBezTo>
                <a:cubicBezTo>
                  <a:pt x="5752311" y="4997922"/>
                  <a:pt x="5756692" y="5016785"/>
                  <a:pt x="5767932" y="5036405"/>
                </a:cubicBezTo>
                <a:cubicBezTo>
                  <a:pt x="5775934" y="5050504"/>
                  <a:pt x="5782221" y="5066505"/>
                  <a:pt x="5785269" y="5082317"/>
                </a:cubicBezTo>
                <a:cubicBezTo>
                  <a:pt x="5789460" y="5104036"/>
                  <a:pt x="5791175" y="5125562"/>
                  <a:pt x="5788697" y="5148995"/>
                </a:cubicBezTo>
                <a:cubicBezTo>
                  <a:pt x="5786983" y="5165570"/>
                  <a:pt x="5786221" y="5179097"/>
                  <a:pt x="5776125" y="5192051"/>
                </a:cubicBezTo>
                <a:cubicBezTo>
                  <a:pt x="5774601" y="5194145"/>
                  <a:pt x="5774219" y="5197955"/>
                  <a:pt x="5774412" y="5200813"/>
                </a:cubicBezTo>
                <a:cubicBezTo>
                  <a:pt x="5777649" y="5238343"/>
                  <a:pt x="5775934" y="5275491"/>
                  <a:pt x="5773646" y="5313403"/>
                </a:cubicBezTo>
                <a:cubicBezTo>
                  <a:pt x="5770601" y="5361598"/>
                  <a:pt x="5779553" y="5412276"/>
                  <a:pt x="5811559" y="5453995"/>
                </a:cubicBezTo>
                <a:cubicBezTo>
                  <a:pt x="5816322" y="5460092"/>
                  <a:pt x="5818417" y="5469236"/>
                  <a:pt x="5819562" y="5477239"/>
                </a:cubicBezTo>
                <a:cubicBezTo>
                  <a:pt x="5824514" y="5514957"/>
                  <a:pt x="5827942" y="5552869"/>
                  <a:pt x="5833467" y="5590590"/>
                </a:cubicBezTo>
                <a:cubicBezTo>
                  <a:pt x="5836516" y="5611164"/>
                  <a:pt x="5839182" y="5632691"/>
                  <a:pt x="5847565" y="5651360"/>
                </a:cubicBezTo>
                <a:cubicBezTo>
                  <a:pt x="5855756" y="5669647"/>
                  <a:pt x="5865471" y="5684320"/>
                  <a:pt x="5848327" y="5695178"/>
                </a:cubicBezTo>
                <a:cubicBezTo>
                  <a:pt x="5857471" y="5714607"/>
                  <a:pt x="5865092" y="5731564"/>
                  <a:pt x="5873282" y="5748136"/>
                </a:cubicBezTo>
                <a:cubicBezTo>
                  <a:pt x="5876329" y="5754234"/>
                  <a:pt x="5881284" y="5759378"/>
                  <a:pt x="5884142" y="5765474"/>
                </a:cubicBezTo>
                <a:cubicBezTo>
                  <a:pt x="5887190" y="5771953"/>
                  <a:pt x="5889094" y="5779191"/>
                  <a:pt x="5890620" y="5786239"/>
                </a:cubicBezTo>
                <a:cubicBezTo>
                  <a:pt x="5897477" y="5817674"/>
                  <a:pt x="5903763" y="5849107"/>
                  <a:pt x="5911194" y="5880348"/>
                </a:cubicBezTo>
                <a:cubicBezTo>
                  <a:pt x="5912717" y="5886447"/>
                  <a:pt x="5918813" y="5891590"/>
                  <a:pt x="5922813" y="5897114"/>
                </a:cubicBezTo>
                <a:cubicBezTo>
                  <a:pt x="5925481" y="5900735"/>
                  <a:pt x="5929482" y="5904353"/>
                  <a:pt x="5930054" y="5908355"/>
                </a:cubicBezTo>
                <a:cubicBezTo>
                  <a:pt x="5934626" y="5938836"/>
                  <a:pt x="5939961" y="5969124"/>
                  <a:pt x="5942246" y="5999796"/>
                </a:cubicBezTo>
                <a:cubicBezTo>
                  <a:pt x="5944149" y="6025515"/>
                  <a:pt x="5943580" y="6050282"/>
                  <a:pt x="5976728" y="6056948"/>
                </a:cubicBezTo>
                <a:cubicBezTo>
                  <a:pt x="5982443" y="6058092"/>
                  <a:pt x="5988540" y="6066284"/>
                  <a:pt x="5991396" y="6072569"/>
                </a:cubicBezTo>
                <a:cubicBezTo>
                  <a:pt x="5999589" y="6090477"/>
                  <a:pt x="6005113" y="6109530"/>
                  <a:pt x="6013494" y="6127247"/>
                </a:cubicBezTo>
                <a:cubicBezTo>
                  <a:pt x="6041500" y="6185351"/>
                  <a:pt x="6059217" y="6246121"/>
                  <a:pt x="6055978" y="6311084"/>
                </a:cubicBezTo>
                <a:cubicBezTo>
                  <a:pt x="6055026" y="6331277"/>
                  <a:pt x="6044737" y="6350899"/>
                  <a:pt x="6040926" y="6363664"/>
                </a:cubicBezTo>
                <a:cubicBezTo>
                  <a:pt x="6055978" y="6400429"/>
                  <a:pt x="6070456" y="6431292"/>
                  <a:pt x="6081315" y="6463490"/>
                </a:cubicBezTo>
                <a:cubicBezTo>
                  <a:pt x="6091031" y="6491874"/>
                  <a:pt x="6097127" y="6521593"/>
                  <a:pt x="6104175" y="6550742"/>
                </a:cubicBezTo>
                <a:cubicBezTo>
                  <a:pt x="6106844" y="6561411"/>
                  <a:pt x="6108367" y="6572269"/>
                  <a:pt x="6109702" y="6583128"/>
                </a:cubicBezTo>
                <a:cubicBezTo>
                  <a:pt x="6113892" y="6617036"/>
                  <a:pt x="6103795" y="6652472"/>
                  <a:pt x="6119798" y="6685617"/>
                </a:cubicBezTo>
                <a:cubicBezTo>
                  <a:pt x="6128180" y="6702955"/>
                  <a:pt x="6138276" y="6720103"/>
                  <a:pt x="6142658" y="6738388"/>
                </a:cubicBezTo>
                <a:cubicBezTo>
                  <a:pt x="6147421" y="6758011"/>
                  <a:pt x="6154851" y="6777207"/>
                  <a:pt x="6160162" y="6796804"/>
                </a:cubicBezTo>
                <a:lnTo>
                  <a:pt x="6164933" y="6857457"/>
                </a:lnTo>
                <a:lnTo>
                  <a:pt x="6037694" y="6857457"/>
                </a:lnTo>
                <a:lnTo>
                  <a:pt x="6037694" y="6857998"/>
                </a:lnTo>
                <a:lnTo>
                  <a:pt x="0" y="6857998"/>
                </a:lnTo>
                <a:close/>
              </a:path>
            </a:pathLst>
          </a:custGeom>
          <a:effectLst>
            <a:outerShdw blurRad="381000" dist="152400" algn="tl" rotWithShape="0">
              <a:prstClr val="black">
                <a:alpha val="10000"/>
              </a:prstClr>
            </a:outerShdw>
          </a:effectLst>
        </p:spPr>
      </p:pic>
      <p:pic>
        <p:nvPicPr>
          <p:cNvPr id="10" name="Picture 9" descr="A yellow and black circle&#10;&#10;Description automatically generated with medium confidence">
            <a:extLst>
              <a:ext uri="{FF2B5EF4-FFF2-40B4-BE49-F238E27FC236}">
                <a16:creationId xmlns:a16="http://schemas.microsoft.com/office/drawing/2014/main" id="{9257240A-87B2-A9AA-3FA1-72DD03C421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79299" y="1690263"/>
            <a:ext cx="9361040" cy="9281709"/>
          </a:xfrm>
          <a:prstGeom prst="rect">
            <a:avLst/>
          </a:prstGeom>
          <a:effectLst>
            <a:softEdge rad="38100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8DE817D-8226-322F-A779-417A221B01C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9912" y="-863074"/>
            <a:ext cx="14473608" cy="14070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2997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5134"/>
    </mc:Choice>
    <mc:Fallback>
      <p:transition advTm="51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red grid with lines&#10;&#10;Description automatically generated">
            <a:extLst>
              <a:ext uri="{FF2B5EF4-FFF2-40B4-BE49-F238E27FC236}">
                <a16:creationId xmlns:a16="http://schemas.microsoft.com/office/drawing/2014/main" id="{864E74CA-1CCB-2C29-FE36-B97EE76130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1945600" cy="123173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4C86F6E-84C8-857E-3546-6D9E4CF793C4}"/>
              </a:ext>
            </a:extLst>
          </p:cNvPr>
          <p:cNvSpPr txBox="1"/>
          <p:nvPr/>
        </p:nvSpPr>
        <p:spPr>
          <a:xfrm>
            <a:off x="6925482" y="4212004"/>
            <a:ext cx="14404615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0" b="1" dirty="0">
                <a:solidFill>
                  <a:schemeClr val="tx2">
                    <a:lumMod val="20000"/>
                    <a:lumOff val="80000"/>
                  </a:schemeClr>
                </a:solidFill>
                <a:latin typeface="Bahnschrift" panose="020B0502040204020203" pitchFamily="34" charset="0"/>
              </a:rPr>
              <a:t>melab BD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8E362CD-EB13-D12C-9232-1CCA47B0C06C}"/>
              </a:ext>
            </a:extLst>
          </p:cNvPr>
          <p:cNvGrpSpPr/>
          <p:nvPr/>
        </p:nvGrpSpPr>
        <p:grpSpPr>
          <a:xfrm>
            <a:off x="0" y="2643476"/>
            <a:ext cx="7210499" cy="7076596"/>
            <a:chOff x="7444408" y="2551896"/>
            <a:chExt cx="7210499" cy="7076596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97B68D26-5981-0B28-7CC5-16BC324FFA05}"/>
                </a:ext>
              </a:extLst>
            </p:cNvPr>
            <p:cNvGrpSpPr/>
            <p:nvPr/>
          </p:nvGrpSpPr>
          <p:grpSpPr>
            <a:xfrm>
              <a:off x="8059911" y="2551896"/>
              <a:ext cx="6594996" cy="7076596"/>
              <a:chOff x="14144088" y="3270972"/>
              <a:chExt cx="6920654" cy="7426037"/>
            </a:xfrm>
          </p:grpSpPr>
          <p:pic>
            <p:nvPicPr>
              <p:cNvPr id="14" name="Picture 13" descr="A red circle with white text and green dots&#10;&#10;Description automatically generated">
                <a:extLst>
                  <a:ext uri="{FF2B5EF4-FFF2-40B4-BE49-F238E27FC236}">
                    <a16:creationId xmlns:a16="http://schemas.microsoft.com/office/drawing/2014/main" id="{8394FDB0-AFE6-AB95-49AE-9302E32340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260827" y="3960338"/>
                <a:ext cx="5910761" cy="5807230"/>
              </a:xfrm>
              <a:prstGeom prst="rect">
                <a:avLst/>
              </a:prstGeom>
            </p:spPr>
          </p:pic>
          <p:pic>
            <p:nvPicPr>
              <p:cNvPr id="15" name="Picture 14" descr="A black circle with a black background&#10;&#10;Description automatically generated">
                <a:extLst>
                  <a:ext uri="{FF2B5EF4-FFF2-40B4-BE49-F238E27FC236}">
                    <a16:creationId xmlns:a16="http://schemas.microsoft.com/office/drawing/2014/main" id="{3E383517-CBE3-08C2-5E31-DD90EB28BF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784"/>
              <a:stretch/>
            </p:blipFill>
            <p:spPr>
              <a:xfrm>
                <a:off x="14144088" y="3270972"/>
                <a:ext cx="6920654" cy="7426037"/>
              </a:xfrm>
              <a:custGeom>
                <a:avLst/>
                <a:gdLst/>
                <a:ahLst/>
                <a:cxnLst/>
                <a:rect l="l" t="t" r="r" b="b"/>
                <a:pathLst>
                  <a:path w="6187012" h="6857998">
                    <a:moveTo>
                      <a:pt x="5434855" y="6118149"/>
                    </a:moveTo>
                    <a:cubicBezTo>
                      <a:pt x="5441404" y="6124102"/>
                      <a:pt x="5449025" y="6129341"/>
                      <a:pt x="5456075" y="6133723"/>
                    </a:cubicBezTo>
                    <a:cubicBezTo>
                      <a:pt x="5463218" y="6138152"/>
                      <a:pt x="5468564" y="6143474"/>
                      <a:pt x="5472234" y="6149380"/>
                    </a:cubicBezTo>
                    <a:lnTo>
                      <a:pt x="5477710" y="6166562"/>
                    </a:lnTo>
                    <a:lnTo>
                      <a:pt x="5472234" y="6149379"/>
                    </a:lnTo>
                    <a:cubicBezTo>
                      <a:pt x="5468564" y="6143474"/>
                      <a:pt x="5463218" y="6138152"/>
                      <a:pt x="5456075" y="6133722"/>
                    </a:cubicBezTo>
                    <a:cubicBezTo>
                      <a:pt x="5449025" y="6129341"/>
                      <a:pt x="5441404" y="6124102"/>
                      <a:pt x="5434855" y="6118149"/>
                    </a:cubicBezTo>
                    <a:close/>
                    <a:moveTo>
                      <a:pt x="5343013" y="4941372"/>
                    </a:moveTo>
                    <a:lnTo>
                      <a:pt x="5346342" y="4950869"/>
                    </a:lnTo>
                    <a:lnTo>
                      <a:pt x="5356027" y="4991382"/>
                    </a:lnTo>
                    <a:lnTo>
                      <a:pt x="5346342" y="4950868"/>
                    </a:lnTo>
                    <a:close/>
                    <a:moveTo>
                      <a:pt x="5346951" y="4749807"/>
                    </a:moveTo>
                    <a:cubicBezTo>
                      <a:pt x="5334815" y="4762826"/>
                      <a:pt x="5333958" y="4781365"/>
                      <a:pt x="5332244" y="4799797"/>
                    </a:cubicBezTo>
                    <a:cubicBezTo>
                      <a:pt x="5333958" y="4781365"/>
                      <a:pt x="5334815" y="4762827"/>
                      <a:pt x="5346951" y="4749807"/>
                    </a:cubicBezTo>
                    <a:close/>
                    <a:moveTo>
                      <a:pt x="5364750" y="4543185"/>
                    </a:moveTo>
                    <a:cubicBezTo>
                      <a:pt x="5365727" y="4548281"/>
                      <a:pt x="5367775" y="4553662"/>
                      <a:pt x="5370156" y="4557092"/>
                    </a:cubicBezTo>
                    <a:cubicBezTo>
                      <a:pt x="5381776" y="4573618"/>
                      <a:pt x="5390563" y="4588275"/>
                      <a:pt x="5396519" y="4602021"/>
                    </a:cubicBezTo>
                    <a:cubicBezTo>
                      <a:pt x="5390563" y="4588275"/>
                      <a:pt x="5381776" y="4573618"/>
                      <a:pt x="5370156" y="4557091"/>
                    </a:cubicBezTo>
                    <a:close/>
                    <a:moveTo>
                      <a:pt x="5830968" y="2819253"/>
                    </a:moveTo>
                    <a:lnTo>
                      <a:pt x="5842611" y="2827484"/>
                    </a:lnTo>
                    <a:lnTo>
                      <a:pt x="5842613" y="2827486"/>
                    </a:lnTo>
                    <a:lnTo>
                      <a:pt x="5871116" y="2861156"/>
                    </a:lnTo>
                    <a:lnTo>
                      <a:pt x="5861462" y="2842392"/>
                    </a:lnTo>
                    <a:lnTo>
                      <a:pt x="5842613" y="2827486"/>
                    </a:lnTo>
                    <a:lnTo>
                      <a:pt x="5842611" y="2827483"/>
                    </a:lnTo>
                    <a:close/>
                    <a:moveTo>
                      <a:pt x="5761313" y="1974015"/>
                    </a:moveTo>
                    <a:lnTo>
                      <a:pt x="5754799" y="1999763"/>
                    </a:lnTo>
                    <a:cubicBezTo>
                      <a:pt x="5750990" y="2008056"/>
                      <a:pt x="5745310" y="2016020"/>
                      <a:pt x="5737071" y="2023547"/>
                    </a:cubicBezTo>
                    <a:cubicBezTo>
                      <a:pt x="5753550" y="2008497"/>
                      <a:pt x="5759789" y="1991685"/>
                      <a:pt x="5761313" y="1974015"/>
                    </a:cubicBezTo>
                    <a:close/>
                    <a:moveTo>
                      <a:pt x="5744119" y="1768838"/>
                    </a:moveTo>
                    <a:cubicBezTo>
                      <a:pt x="5739738" y="1774411"/>
                      <a:pt x="5736975" y="1779948"/>
                      <a:pt x="5735518" y="1785412"/>
                    </a:cubicBezTo>
                    <a:lnTo>
                      <a:pt x="5734738" y="1801558"/>
                    </a:lnTo>
                    <a:cubicBezTo>
                      <a:pt x="5733070" y="1790986"/>
                      <a:pt x="5735356" y="1779981"/>
                      <a:pt x="5744119" y="1768838"/>
                    </a:cubicBezTo>
                    <a:close/>
                    <a:moveTo>
                      <a:pt x="5853708" y="520953"/>
                    </a:moveTo>
                    <a:lnTo>
                      <a:pt x="5846981" y="549926"/>
                    </a:lnTo>
                    <a:lnTo>
                      <a:pt x="5840726" y="566616"/>
                    </a:lnTo>
                    <a:lnTo>
                      <a:pt x="5834776" y="581804"/>
                    </a:lnTo>
                    <a:lnTo>
                      <a:pt x="5834358" y="583595"/>
                    </a:lnTo>
                    <a:lnTo>
                      <a:pt x="5832183" y="589388"/>
                    </a:lnTo>
                    <a:cubicBezTo>
                      <a:pt x="5829783" y="597005"/>
                      <a:pt x="5828025" y="604728"/>
                      <a:pt x="5827560" y="612658"/>
                    </a:cubicBezTo>
                    <a:lnTo>
                      <a:pt x="5834358" y="583595"/>
                    </a:lnTo>
                    <a:lnTo>
                      <a:pt x="5840674" y="566754"/>
                    </a:lnTo>
                    <a:lnTo>
                      <a:pt x="5840726" y="566616"/>
                    </a:lnTo>
                    <a:lnTo>
                      <a:pt x="5846564" y="551717"/>
                    </a:lnTo>
                    <a:lnTo>
                      <a:pt x="5846981" y="549926"/>
                    </a:lnTo>
                    <a:lnTo>
                      <a:pt x="5849145" y="544146"/>
                    </a:lnTo>
                    <a:cubicBezTo>
                      <a:pt x="5851532" y="536547"/>
                      <a:pt x="5853271" y="528850"/>
                      <a:pt x="5853708" y="520953"/>
                    </a:cubicBezTo>
                    <a:close/>
                    <a:moveTo>
                      <a:pt x="5802605" y="268794"/>
                    </a:moveTo>
                    <a:cubicBezTo>
                      <a:pt x="5800080" y="279176"/>
                      <a:pt x="5798377" y="289296"/>
                      <a:pt x="5797729" y="299164"/>
                    </a:cubicBezTo>
                    <a:cubicBezTo>
                      <a:pt x="5797080" y="309031"/>
                      <a:pt x="5797485" y="318646"/>
                      <a:pt x="5799176" y="328017"/>
                    </a:cubicBezTo>
                    <a:close/>
                    <a:moveTo>
                      <a:pt x="0" y="0"/>
                    </a:moveTo>
                    <a:lnTo>
                      <a:pt x="6120021" y="0"/>
                    </a:lnTo>
                    <a:lnTo>
                      <a:pt x="6115806" y="24480"/>
                    </a:lnTo>
                    <a:cubicBezTo>
                      <a:pt x="6113321" y="32636"/>
                      <a:pt x="6109559" y="40471"/>
                      <a:pt x="6103795" y="47806"/>
                    </a:cubicBezTo>
                    <a:cubicBezTo>
                      <a:pt x="6088935" y="66857"/>
                      <a:pt x="6092364" y="85336"/>
                      <a:pt x="6094651" y="105718"/>
                    </a:cubicBezTo>
                    <a:cubicBezTo>
                      <a:pt x="6096365" y="121150"/>
                      <a:pt x="6095794" y="136963"/>
                      <a:pt x="6095986" y="152584"/>
                    </a:cubicBezTo>
                    <a:cubicBezTo>
                      <a:pt x="6096555" y="180017"/>
                      <a:pt x="6096746" y="207450"/>
                      <a:pt x="6097699" y="234883"/>
                    </a:cubicBezTo>
                    <a:cubicBezTo>
                      <a:pt x="6098079" y="243648"/>
                      <a:pt x="6102844" y="252600"/>
                      <a:pt x="6102082" y="261173"/>
                    </a:cubicBezTo>
                    <a:cubicBezTo>
                      <a:pt x="6098461" y="300800"/>
                      <a:pt x="6092746" y="340425"/>
                      <a:pt x="6089507" y="380050"/>
                    </a:cubicBezTo>
                    <a:cubicBezTo>
                      <a:pt x="6087603" y="402529"/>
                      <a:pt x="6091220" y="425581"/>
                      <a:pt x="6088555" y="447870"/>
                    </a:cubicBezTo>
                    <a:cubicBezTo>
                      <a:pt x="6085507" y="473587"/>
                      <a:pt x="6077697" y="498733"/>
                      <a:pt x="6072932" y="524262"/>
                    </a:cubicBezTo>
                    <a:cubicBezTo>
                      <a:pt x="6071600" y="531310"/>
                      <a:pt x="6073315" y="539121"/>
                      <a:pt x="6073694" y="546552"/>
                    </a:cubicBezTo>
                    <a:cubicBezTo>
                      <a:pt x="6074076" y="554933"/>
                      <a:pt x="6074838" y="563125"/>
                      <a:pt x="6075029" y="571508"/>
                    </a:cubicBezTo>
                    <a:cubicBezTo>
                      <a:pt x="6075411" y="597037"/>
                      <a:pt x="6074838" y="622564"/>
                      <a:pt x="6076173" y="648092"/>
                    </a:cubicBezTo>
                    <a:cubicBezTo>
                      <a:pt x="6076934" y="663713"/>
                      <a:pt x="6084744" y="680096"/>
                      <a:pt x="6081886" y="694576"/>
                    </a:cubicBezTo>
                    <a:cubicBezTo>
                      <a:pt x="6076363" y="724104"/>
                      <a:pt x="6088745" y="753633"/>
                      <a:pt x="6078459" y="783158"/>
                    </a:cubicBezTo>
                    <a:cubicBezTo>
                      <a:pt x="6075411" y="792306"/>
                      <a:pt x="6083031" y="804877"/>
                      <a:pt x="6083411" y="815929"/>
                    </a:cubicBezTo>
                    <a:cubicBezTo>
                      <a:pt x="6084363" y="843552"/>
                      <a:pt x="6084173" y="871173"/>
                      <a:pt x="6083983" y="898797"/>
                    </a:cubicBezTo>
                    <a:cubicBezTo>
                      <a:pt x="6083793" y="923562"/>
                      <a:pt x="6086459" y="949281"/>
                      <a:pt x="6081125" y="973095"/>
                    </a:cubicBezTo>
                    <a:cubicBezTo>
                      <a:pt x="6075411" y="998052"/>
                      <a:pt x="6076173" y="1020529"/>
                      <a:pt x="6082649" y="1044725"/>
                    </a:cubicBezTo>
                    <a:cubicBezTo>
                      <a:pt x="6087031" y="1061298"/>
                      <a:pt x="6087603" y="1078826"/>
                      <a:pt x="6088935" y="1095972"/>
                    </a:cubicBezTo>
                    <a:cubicBezTo>
                      <a:pt x="6090459" y="1114449"/>
                      <a:pt x="6086459" y="1134834"/>
                      <a:pt x="6092746" y="1151600"/>
                    </a:cubicBezTo>
                    <a:cubicBezTo>
                      <a:pt x="6111415" y="1201512"/>
                      <a:pt x="6115415" y="1252757"/>
                      <a:pt x="6115415" y="1304955"/>
                    </a:cubicBezTo>
                    <a:cubicBezTo>
                      <a:pt x="6115415" y="1314483"/>
                      <a:pt x="6112750" y="1324198"/>
                      <a:pt x="6109892" y="1333341"/>
                    </a:cubicBezTo>
                    <a:cubicBezTo>
                      <a:pt x="6092746" y="1386684"/>
                      <a:pt x="6094269" y="1440216"/>
                      <a:pt x="6104748" y="1494509"/>
                    </a:cubicBezTo>
                    <a:cubicBezTo>
                      <a:pt x="6107034" y="1505751"/>
                      <a:pt x="6107415" y="1518324"/>
                      <a:pt x="6105130" y="1529563"/>
                    </a:cubicBezTo>
                    <a:cubicBezTo>
                      <a:pt x="6098461" y="1561189"/>
                      <a:pt x="6087411" y="1591859"/>
                      <a:pt x="6082649" y="1623675"/>
                    </a:cubicBezTo>
                    <a:cubicBezTo>
                      <a:pt x="6074838" y="1676253"/>
                      <a:pt x="6101126" y="1721785"/>
                      <a:pt x="6118274" y="1768838"/>
                    </a:cubicBezTo>
                    <a:cubicBezTo>
                      <a:pt x="6134467" y="1813610"/>
                      <a:pt x="6171044" y="1851709"/>
                      <a:pt x="6162851" y="1904673"/>
                    </a:cubicBezTo>
                    <a:cubicBezTo>
                      <a:pt x="6162090" y="1910004"/>
                      <a:pt x="6167233" y="1915912"/>
                      <a:pt x="6168567" y="1921817"/>
                    </a:cubicBezTo>
                    <a:cubicBezTo>
                      <a:pt x="6172188" y="1938009"/>
                      <a:pt x="6176566" y="1954202"/>
                      <a:pt x="6178283" y="1970586"/>
                    </a:cubicBezTo>
                    <a:cubicBezTo>
                      <a:pt x="6180570" y="1990589"/>
                      <a:pt x="6179809" y="2010974"/>
                      <a:pt x="6181713" y="2030977"/>
                    </a:cubicBezTo>
                    <a:cubicBezTo>
                      <a:pt x="6182856" y="2043835"/>
                      <a:pt x="6184951" y="2056600"/>
                      <a:pt x="6186761" y="2069340"/>
                    </a:cubicBezTo>
                    <a:lnTo>
                      <a:pt x="6187012" y="2072225"/>
                    </a:lnTo>
                    <a:lnTo>
                      <a:pt x="6187012" y="2131532"/>
                    </a:lnTo>
                    <a:lnTo>
                      <a:pt x="6186141" y="2138304"/>
                    </a:lnTo>
                    <a:cubicBezTo>
                      <a:pt x="6183950" y="2148519"/>
                      <a:pt x="6181332" y="2158712"/>
                      <a:pt x="6179617" y="2168903"/>
                    </a:cubicBezTo>
                    <a:cubicBezTo>
                      <a:pt x="6174854" y="2197670"/>
                      <a:pt x="6176188" y="2229296"/>
                      <a:pt x="6163995" y="2254633"/>
                    </a:cubicBezTo>
                    <a:cubicBezTo>
                      <a:pt x="6151041" y="2281683"/>
                      <a:pt x="6145135" y="2307402"/>
                      <a:pt x="6149135" y="2335405"/>
                    </a:cubicBezTo>
                    <a:cubicBezTo>
                      <a:pt x="6150469" y="2344741"/>
                      <a:pt x="6158471" y="2356744"/>
                      <a:pt x="6166661" y="2360933"/>
                    </a:cubicBezTo>
                    <a:cubicBezTo>
                      <a:pt x="6184950" y="2370270"/>
                      <a:pt x="6188190" y="2383032"/>
                      <a:pt x="6181902" y="2400369"/>
                    </a:cubicBezTo>
                    <a:cubicBezTo>
                      <a:pt x="6176566" y="2415420"/>
                      <a:pt x="6173901" y="2433897"/>
                      <a:pt x="6163613" y="2444184"/>
                    </a:cubicBezTo>
                    <a:cubicBezTo>
                      <a:pt x="6134467" y="2473333"/>
                      <a:pt x="6133515" y="2510483"/>
                      <a:pt x="6125705" y="2546678"/>
                    </a:cubicBezTo>
                    <a:cubicBezTo>
                      <a:pt x="6120940" y="2568774"/>
                      <a:pt x="6120750" y="2589352"/>
                      <a:pt x="6123988" y="2611450"/>
                    </a:cubicBezTo>
                    <a:cubicBezTo>
                      <a:pt x="6131227" y="2659455"/>
                      <a:pt x="6120940" y="2706131"/>
                      <a:pt x="6107796" y="2752235"/>
                    </a:cubicBezTo>
                    <a:cubicBezTo>
                      <a:pt x="6099034" y="2782716"/>
                      <a:pt x="6093699" y="2813958"/>
                      <a:pt x="6084744" y="2844248"/>
                    </a:cubicBezTo>
                    <a:cubicBezTo>
                      <a:pt x="6077886" y="2866918"/>
                      <a:pt x="6069694" y="2889587"/>
                      <a:pt x="6058646" y="2910353"/>
                    </a:cubicBezTo>
                    <a:cubicBezTo>
                      <a:pt x="6042452" y="2940455"/>
                      <a:pt x="6018067" y="2966742"/>
                      <a:pt x="6024544" y="3005035"/>
                    </a:cubicBezTo>
                    <a:cubicBezTo>
                      <a:pt x="6030260" y="3038756"/>
                      <a:pt x="6018259" y="3069235"/>
                      <a:pt x="6006828" y="3100099"/>
                    </a:cubicBezTo>
                    <a:cubicBezTo>
                      <a:pt x="5998446" y="3122770"/>
                      <a:pt x="5989871" y="3145436"/>
                      <a:pt x="5984537" y="3168870"/>
                    </a:cubicBezTo>
                    <a:cubicBezTo>
                      <a:pt x="5978251" y="3196686"/>
                      <a:pt x="5980920" y="3228119"/>
                      <a:pt x="5969297" y="3252885"/>
                    </a:cubicBezTo>
                    <a:cubicBezTo>
                      <a:pt x="5957105" y="3278795"/>
                      <a:pt x="5965297" y="3300319"/>
                      <a:pt x="5968726" y="3323372"/>
                    </a:cubicBezTo>
                    <a:cubicBezTo>
                      <a:pt x="5974061" y="3360139"/>
                      <a:pt x="5983967" y="3396719"/>
                      <a:pt x="5971395" y="3433866"/>
                    </a:cubicBezTo>
                    <a:cubicBezTo>
                      <a:pt x="5956153" y="3479015"/>
                      <a:pt x="5939769" y="3523785"/>
                      <a:pt x="5925292" y="3569124"/>
                    </a:cubicBezTo>
                    <a:cubicBezTo>
                      <a:pt x="5919765" y="3586653"/>
                      <a:pt x="5917479" y="3605509"/>
                      <a:pt x="5915003" y="3623799"/>
                    </a:cubicBezTo>
                    <a:cubicBezTo>
                      <a:pt x="5912906" y="3641134"/>
                      <a:pt x="5918242" y="3661899"/>
                      <a:pt x="5910241" y="3675238"/>
                    </a:cubicBezTo>
                    <a:cubicBezTo>
                      <a:pt x="5889667" y="3709529"/>
                      <a:pt x="5879569" y="3744770"/>
                      <a:pt x="5879569" y="3784397"/>
                    </a:cubicBezTo>
                    <a:cubicBezTo>
                      <a:pt x="5879569" y="3799258"/>
                      <a:pt x="5870996" y="3813737"/>
                      <a:pt x="5869471" y="3828785"/>
                    </a:cubicBezTo>
                    <a:cubicBezTo>
                      <a:pt x="5867567" y="3849362"/>
                      <a:pt x="5862423" y="3872985"/>
                      <a:pt x="5869664" y="3890891"/>
                    </a:cubicBezTo>
                    <a:cubicBezTo>
                      <a:pt x="5886809" y="3932993"/>
                      <a:pt x="5872519" y="3967091"/>
                      <a:pt x="5855566" y="4003861"/>
                    </a:cubicBezTo>
                    <a:cubicBezTo>
                      <a:pt x="5838801" y="4040058"/>
                      <a:pt x="5825466" y="4078159"/>
                      <a:pt x="5814416" y="4116641"/>
                    </a:cubicBezTo>
                    <a:cubicBezTo>
                      <a:pt x="5810415" y="4131119"/>
                      <a:pt x="5817085" y="4148453"/>
                      <a:pt x="5818417" y="4164458"/>
                    </a:cubicBezTo>
                    <a:cubicBezTo>
                      <a:pt x="5818798" y="4170174"/>
                      <a:pt x="5819370" y="4176461"/>
                      <a:pt x="5817466" y="4181603"/>
                    </a:cubicBezTo>
                    <a:cubicBezTo>
                      <a:pt x="5799176" y="4231324"/>
                      <a:pt x="5785269" y="4281810"/>
                      <a:pt x="5794794" y="4335722"/>
                    </a:cubicBezTo>
                    <a:cubicBezTo>
                      <a:pt x="5795747" y="4340674"/>
                      <a:pt x="5793650" y="4346201"/>
                      <a:pt x="5792317" y="4351154"/>
                    </a:cubicBezTo>
                    <a:cubicBezTo>
                      <a:pt x="5785461" y="4375349"/>
                      <a:pt x="5774601" y="4398972"/>
                      <a:pt x="5772124" y="4423545"/>
                    </a:cubicBezTo>
                    <a:cubicBezTo>
                      <a:pt x="5766028" y="4484127"/>
                      <a:pt x="5763550" y="4545086"/>
                      <a:pt x="5759550" y="4606053"/>
                    </a:cubicBezTo>
                    <a:cubicBezTo>
                      <a:pt x="5759361" y="4609863"/>
                      <a:pt x="5759361" y="4613864"/>
                      <a:pt x="5758027" y="4617291"/>
                    </a:cubicBezTo>
                    <a:cubicBezTo>
                      <a:pt x="5749834" y="4639772"/>
                      <a:pt x="5752502" y="4659393"/>
                      <a:pt x="5768123" y="4678445"/>
                    </a:cubicBezTo>
                    <a:cubicBezTo>
                      <a:pt x="5774982" y="4686828"/>
                      <a:pt x="5778601" y="4698258"/>
                      <a:pt x="5782412" y="4708734"/>
                    </a:cubicBezTo>
                    <a:cubicBezTo>
                      <a:pt x="5788127" y="4724167"/>
                      <a:pt x="5793650" y="4739978"/>
                      <a:pt x="5797271" y="4755980"/>
                    </a:cubicBezTo>
                    <a:cubicBezTo>
                      <a:pt x="5800700" y="4771793"/>
                      <a:pt x="5805462" y="4788747"/>
                      <a:pt x="5802796" y="4803988"/>
                    </a:cubicBezTo>
                    <a:cubicBezTo>
                      <a:pt x="5798035" y="4831420"/>
                      <a:pt x="5787366" y="4857522"/>
                      <a:pt x="5780315" y="4884572"/>
                    </a:cubicBezTo>
                    <a:cubicBezTo>
                      <a:pt x="5777837" y="4893907"/>
                      <a:pt x="5778221" y="4904195"/>
                      <a:pt x="5778030" y="4913909"/>
                    </a:cubicBezTo>
                    <a:cubicBezTo>
                      <a:pt x="5777459" y="4936201"/>
                      <a:pt x="5782984" y="4959061"/>
                      <a:pt x="5767171" y="4979253"/>
                    </a:cubicBezTo>
                    <a:cubicBezTo>
                      <a:pt x="5752311" y="4997922"/>
                      <a:pt x="5756692" y="5016785"/>
                      <a:pt x="5767932" y="5036405"/>
                    </a:cubicBezTo>
                    <a:cubicBezTo>
                      <a:pt x="5775934" y="5050504"/>
                      <a:pt x="5782221" y="5066505"/>
                      <a:pt x="5785269" y="5082317"/>
                    </a:cubicBezTo>
                    <a:cubicBezTo>
                      <a:pt x="5789460" y="5104036"/>
                      <a:pt x="5791175" y="5125562"/>
                      <a:pt x="5788697" y="5148995"/>
                    </a:cubicBezTo>
                    <a:cubicBezTo>
                      <a:pt x="5786983" y="5165570"/>
                      <a:pt x="5786221" y="5179097"/>
                      <a:pt x="5776125" y="5192051"/>
                    </a:cubicBezTo>
                    <a:cubicBezTo>
                      <a:pt x="5774601" y="5194145"/>
                      <a:pt x="5774219" y="5197955"/>
                      <a:pt x="5774412" y="5200813"/>
                    </a:cubicBezTo>
                    <a:cubicBezTo>
                      <a:pt x="5777649" y="5238343"/>
                      <a:pt x="5775934" y="5275491"/>
                      <a:pt x="5773646" y="5313403"/>
                    </a:cubicBezTo>
                    <a:cubicBezTo>
                      <a:pt x="5770601" y="5361598"/>
                      <a:pt x="5779553" y="5412276"/>
                      <a:pt x="5811559" y="5453995"/>
                    </a:cubicBezTo>
                    <a:cubicBezTo>
                      <a:pt x="5816322" y="5460092"/>
                      <a:pt x="5818417" y="5469236"/>
                      <a:pt x="5819562" y="5477239"/>
                    </a:cubicBezTo>
                    <a:cubicBezTo>
                      <a:pt x="5824514" y="5514957"/>
                      <a:pt x="5827942" y="5552869"/>
                      <a:pt x="5833467" y="5590590"/>
                    </a:cubicBezTo>
                    <a:cubicBezTo>
                      <a:pt x="5836516" y="5611164"/>
                      <a:pt x="5839182" y="5632691"/>
                      <a:pt x="5847565" y="5651360"/>
                    </a:cubicBezTo>
                    <a:cubicBezTo>
                      <a:pt x="5855756" y="5669647"/>
                      <a:pt x="5865471" y="5684320"/>
                      <a:pt x="5848327" y="5695178"/>
                    </a:cubicBezTo>
                    <a:cubicBezTo>
                      <a:pt x="5857471" y="5714607"/>
                      <a:pt x="5865092" y="5731564"/>
                      <a:pt x="5873282" y="5748136"/>
                    </a:cubicBezTo>
                    <a:cubicBezTo>
                      <a:pt x="5876329" y="5754234"/>
                      <a:pt x="5881284" y="5759378"/>
                      <a:pt x="5884142" y="5765474"/>
                    </a:cubicBezTo>
                    <a:cubicBezTo>
                      <a:pt x="5887190" y="5771953"/>
                      <a:pt x="5889094" y="5779191"/>
                      <a:pt x="5890620" y="5786239"/>
                    </a:cubicBezTo>
                    <a:cubicBezTo>
                      <a:pt x="5897477" y="5817674"/>
                      <a:pt x="5903763" y="5849107"/>
                      <a:pt x="5911194" y="5880348"/>
                    </a:cubicBezTo>
                    <a:cubicBezTo>
                      <a:pt x="5912717" y="5886447"/>
                      <a:pt x="5918813" y="5891590"/>
                      <a:pt x="5922813" y="5897114"/>
                    </a:cubicBezTo>
                    <a:cubicBezTo>
                      <a:pt x="5925481" y="5900735"/>
                      <a:pt x="5929482" y="5904353"/>
                      <a:pt x="5930054" y="5908355"/>
                    </a:cubicBezTo>
                    <a:cubicBezTo>
                      <a:pt x="5934626" y="5938836"/>
                      <a:pt x="5939961" y="5969124"/>
                      <a:pt x="5942246" y="5999796"/>
                    </a:cubicBezTo>
                    <a:cubicBezTo>
                      <a:pt x="5944149" y="6025515"/>
                      <a:pt x="5943580" y="6050282"/>
                      <a:pt x="5976728" y="6056948"/>
                    </a:cubicBezTo>
                    <a:cubicBezTo>
                      <a:pt x="5982443" y="6058092"/>
                      <a:pt x="5988540" y="6066284"/>
                      <a:pt x="5991396" y="6072569"/>
                    </a:cubicBezTo>
                    <a:cubicBezTo>
                      <a:pt x="5999589" y="6090477"/>
                      <a:pt x="6005113" y="6109530"/>
                      <a:pt x="6013494" y="6127247"/>
                    </a:cubicBezTo>
                    <a:cubicBezTo>
                      <a:pt x="6041500" y="6185351"/>
                      <a:pt x="6059217" y="6246121"/>
                      <a:pt x="6055978" y="6311084"/>
                    </a:cubicBezTo>
                    <a:cubicBezTo>
                      <a:pt x="6055026" y="6331277"/>
                      <a:pt x="6044737" y="6350899"/>
                      <a:pt x="6040926" y="6363664"/>
                    </a:cubicBezTo>
                    <a:cubicBezTo>
                      <a:pt x="6055978" y="6400429"/>
                      <a:pt x="6070456" y="6431292"/>
                      <a:pt x="6081315" y="6463490"/>
                    </a:cubicBezTo>
                    <a:cubicBezTo>
                      <a:pt x="6091031" y="6491874"/>
                      <a:pt x="6097127" y="6521593"/>
                      <a:pt x="6104175" y="6550742"/>
                    </a:cubicBezTo>
                    <a:cubicBezTo>
                      <a:pt x="6106844" y="6561411"/>
                      <a:pt x="6108367" y="6572269"/>
                      <a:pt x="6109702" y="6583128"/>
                    </a:cubicBezTo>
                    <a:cubicBezTo>
                      <a:pt x="6113892" y="6617036"/>
                      <a:pt x="6103795" y="6652472"/>
                      <a:pt x="6119798" y="6685617"/>
                    </a:cubicBezTo>
                    <a:cubicBezTo>
                      <a:pt x="6128180" y="6702955"/>
                      <a:pt x="6138276" y="6720103"/>
                      <a:pt x="6142658" y="6738388"/>
                    </a:cubicBezTo>
                    <a:cubicBezTo>
                      <a:pt x="6147421" y="6758011"/>
                      <a:pt x="6154851" y="6777207"/>
                      <a:pt x="6160162" y="6796804"/>
                    </a:cubicBezTo>
                    <a:lnTo>
                      <a:pt x="6164933" y="6857457"/>
                    </a:lnTo>
                    <a:lnTo>
                      <a:pt x="6037694" y="6857457"/>
                    </a:lnTo>
                    <a:lnTo>
                      <a:pt x="6037694" y="6857998"/>
                    </a:lnTo>
                    <a:lnTo>
                      <a:pt x="0" y="6857998"/>
                    </a:lnTo>
                    <a:close/>
                  </a:path>
                </a:pathLst>
              </a:custGeom>
              <a:effectLst>
                <a:outerShdw blurRad="381000" dist="152400" algn="tl" rotWithShape="0">
                  <a:prstClr val="black">
                    <a:alpha val="10000"/>
                  </a:prstClr>
                </a:outerShdw>
              </a:effectLst>
            </p:spPr>
          </p:pic>
        </p:grpSp>
        <p:pic>
          <p:nvPicPr>
            <p:cNvPr id="13" name="Picture 12" descr="A yellow and black circle&#10;&#10;Description automatically generated with medium confidence">
              <a:extLst>
                <a:ext uri="{FF2B5EF4-FFF2-40B4-BE49-F238E27FC236}">
                  <a16:creationId xmlns:a16="http://schemas.microsoft.com/office/drawing/2014/main" id="{33151E1B-C8C2-F30D-8C86-D71639568F7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444408" y="2609216"/>
              <a:ext cx="7021460" cy="6961956"/>
            </a:xfrm>
            <a:prstGeom prst="rect">
              <a:avLst/>
            </a:prstGeom>
            <a:effectLst>
              <a:softEdge rad="254000"/>
            </a:effectLst>
          </p:spPr>
        </p:pic>
      </p:grpSp>
    </p:spTree>
    <p:extLst>
      <p:ext uri="{BB962C8B-B14F-4D97-AF65-F5344CB8AC3E}">
        <p14:creationId xmlns:p14="http://schemas.microsoft.com/office/powerpoint/2010/main" val="23547676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4400"/>
    </mc:Choice>
    <mc:Fallback>
      <p:transition advTm="44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lose up of a circuit board&#10;&#10;Description automatically generated">
            <a:extLst>
              <a:ext uri="{FF2B5EF4-FFF2-40B4-BE49-F238E27FC236}">
                <a16:creationId xmlns:a16="http://schemas.microsoft.com/office/drawing/2014/main" id="{49A45A7B-0EBD-D450-8F42-B46072797B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60448" y="-452536"/>
            <a:ext cx="12796936" cy="12796936"/>
          </a:xfrm>
          <a:prstGeom prst="rect">
            <a:avLst/>
          </a:prstGeom>
          <a:effectLst>
            <a:softEdge rad="444500"/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4C86F6E-84C8-857E-3546-6D9E4CF793C4}"/>
              </a:ext>
            </a:extLst>
          </p:cNvPr>
          <p:cNvSpPr txBox="1"/>
          <p:nvPr/>
        </p:nvSpPr>
        <p:spPr>
          <a:xfrm>
            <a:off x="1018153" y="3263753"/>
            <a:ext cx="19469744" cy="5478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0" b="1" dirty="0">
                <a:solidFill>
                  <a:schemeClr val="tx2">
                    <a:lumMod val="20000"/>
                    <a:lumOff val="80000"/>
                  </a:schemeClr>
                </a:solidFill>
                <a:latin typeface="Bahnschrift" panose="020B0502040204020203" pitchFamily="34" charset="0"/>
              </a:rPr>
              <a:t>melab BD</a:t>
            </a:r>
          </a:p>
        </p:txBody>
      </p:sp>
      <p:pic>
        <p:nvPicPr>
          <p:cNvPr id="19" name="Picture 18" descr="A red circle with white text and green dots&#10;&#10;Description automatically generated">
            <a:extLst>
              <a:ext uri="{FF2B5EF4-FFF2-40B4-BE49-F238E27FC236}">
                <a16:creationId xmlns:a16="http://schemas.microsoft.com/office/drawing/2014/main" id="{6D4AB8D5-6EAC-60C9-D501-1CA2F60BFC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5809" y="2478832"/>
            <a:ext cx="6540298" cy="6425738"/>
          </a:xfrm>
          <a:prstGeom prst="rect">
            <a:avLst/>
          </a:prstGeom>
        </p:spPr>
      </p:pic>
      <p:pic>
        <p:nvPicPr>
          <p:cNvPr id="20" name="Picture 19" descr="A black circle with a black background&#10;&#10;Description automatically generated">
            <a:extLst>
              <a:ext uri="{FF2B5EF4-FFF2-40B4-BE49-F238E27FC236}">
                <a16:creationId xmlns:a16="http://schemas.microsoft.com/office/drawing/2014/main" id="{632F9987-842C-F544-8508-70B562129E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84"/>
          <a:stretch/>
        </p:blipFill>
        <p:spPr>
          <a:xfrm>
            <a:off x="7347496" y="1797928"/>
            <a:ext cx="7657752" cy="8216960"/>
          </a:xfrm>
          <a:custGeom>
            <a:avLst/>
            <a:gdLst/>
            <a:ahLst/>
            <a:cxnLst/>
            <a:rect l="l" t="t" r="r" b="b"/>
            <a:pathLst>
              <a:path w="6187012" h="6857998">
                <a:moveTo>
                  <a:pt x="5434855" y="6118149"/>
                </a:moveTo>
                <a:cubicBezTo>
                  <a:pt x="5441404" y="6124102"/>
                  <a:pt x="5449025" y="6129341"/>
                  <a:pt x="5456075" y="6133723"/>
                </a:cubicBezTo>
                <a:cubicBezTo>
                  <a:pt x="5463218" y="6138152"/>
                  <a:pt x="5468564" y="6143474"/>
                  <a:pt x="5472234" y="6149380"/>
                </a:cubicBezTo>
                <a:lnTo>
                  <a:pt x="5477710" y="6166562"/>
                </a:lnTo>
                <a:lnTo>
                  <a:pt x="5472234" y="6149379"/>
                </a:lnTo>
                <a:cubicBezTo>
                  <a:pt x="5468564" y="6143474"/>
                  <a:pt x="5463218" y="6138152"/>
                  <a:pt x="5456075" y="6133722"/>
                </a:cubicBezTo>
                <a:cubicBezTo>
                  <a:pt x="5449025" y="6129341"/>
                  <a:pt x="5441404" y="6124102"/>
                  <a:pt x="5434855" y="6118149"/>
                </a:cubicBezTo>
                <a:close/>
                <a:moveTo>
                  <a:pt x="5343013" y="4941372"/>
                </a:moveTo>
                <a:lnTo>
                  <a:pt x="5346342" y="4950869"/>
                </a:lnTo>
                <a:lnTo>
                  <a:pt x="5356027" y="4991382"/>
                </a:lnTo>
                <a:lnTo>
                  <a:pt x="5346342" y="4950868"/>
                </a:lnTo>
                <a:close/>
                <a:moveTo>
                  <a:pt x="5346951" y="4749807"/>
                </a:moveTo>
                <a:cubicBezTo>
                  <a:pt x="5334815" y="4762826"/>
                  <a:pt x="5333958" y="4781365"/>
                  <a:pt x="5332244" y="4799797"/>
                </a:cubicBezTo>
                <a:cubicBezTo>
                  <a:pt x="5333958" y="4781365"/>
                  <a:pt x="5334815" y="4762827"/>
                  <a:pt x="5346951" y="4749807"/>
                </a:cubicBezTo>
                <a:close/>
                <a:moveTo>
                  <a:pt x="5364750" y="4543185"/>
                </a:moveTo>
                <a:cubicBezTo>
                  <a:pt x="5365727" y="4548281"/>
                  <a:pt x="5367775" y="4553662"/>
                  <a:pt x="5370156" y="4557092"/>
                </a:cubicBezTo>
                <a:cubicBezTo>
                  <a:pt x="5381776" y="4573618"/>
                  <a:pt x="5390563" y="4588275"/>
                  <a:pt x="5396519" y="4602021"/>
                </a:cubicBezTo>
                <a:cubicBezTo>
                  <a:pt x="5390563" y="4588275"/>
                  <a:pt x="5381776" y="4573618"/>
                  <a:pt x="5370156" y="4557091"/>
                </a:cubicBezTo>
                <a:close/>
                <a:moveTo>
                  <a:pt x="5830968" y="2819253"/>
                </a:moveTo>
                <a:lnTo>
                  <a:pt x="5842611" y="2827484"/>
                </a:lnTo>
                <a:lnTo>
                  <a:pt x="5842613" y="2827486"/>
                </a:lnTo>
                <a:lnTo>
                  <a:pt x="5871116" y="2861156"/>
                </a:lnTo>
                <a:lnTo>
                  <a:pt x="5861462" y="2842392"/>
                </a:lnTo>
                <a:lnTo>
                  <a:pt x="5842613" y="2827486"/>
                </a:lnTo>
                <a:lnTo>
                  <a:pt x="5842611" y="2827483"/>
                </a:lnTo>
                <a:close/>
                <a:moveTo>
                  <a:pt x="5761313" y="1974015"/>
                </a:moveTo>
                <a:lnTo>
                  <a:pt x="5754799" y="1999763"/>
                </a:lnTo>
                <a:cubicBezTo>
                  <a:pt x="5750990" y="2008056"/>
                  <a:pt x="5745310" y="2016020"/>
                  <a:pt x="5737071" y="2023547"/>
                </a:cubicBezTo>
                <a:cubicBezTo>
                  <a:pt x="5753550" y="2008497"/>
                  <a:pt x="5759789" y="1991685"/>
                  <a:pt x="5761313" y="1974015"/>
                </a:cubicBezTo>
                <a:close/>
                <a:moveTo>
                  <a:pt x="5744119" y="1768838"/>
                </a:moveTo>
                <a:cubicBezTo>
                  <a:pt x="5739738" y="1774411"/>
                  <a:pt x="5736975" y="1779948"/>
                  <a:pt x="5735518" y="1785412"/>
                </a:cubicBezTo>
                <a:lnTo>
                  <a:pt x="5734738" y="1801558"/>
                </a:lnTo>
                <a:cubicBezTo>
                  <a:pt x="5733070" y="1790986"/>
                  <a:pt x="5735356" y="1779981"/>
                  <a:pt x="5744119" y="1768838"/>
                </a:cubicBezTo>
                <a:close/>
                <a:moveTo>
                  <a:pt x="5853708" y="520953"/>
                </a:moveTo>
                <a:lnTo>
                  <a:pt x="5846981" y="549926"/>
                </a:lnTo>
                <a:lnTo>
                  <a:pt x="5840726" y="566616"/>
                </a:lnTo>
                <a:lnTo>
                  <a:pt x="5834776" y="581804"/>
                </a:lnTo>
                <a:lnTo>
                  <a:pt x="5834358" y="583595"/>
                </a:lnTo>
                <a:lnTo>
                  <a:pt x="5832183" y="589388"/>
                </a:lnTo>
                <a:cubicBezTo>
                  <a:pt x="5829783" y="597005"/>
                  <a:pt x="5828025" y="604728"/>
                  <a:pt x="5827560" y="612658"/>
                </a:cubicBezTo>
                <a:lnTo>
                  <a:pt x="5834358" y="583595"/>
                </a:lnTo>
                <a:lnTo>
                  <a:pt x="5840674" y="566754"/>
                </a:lnTo>
                <a:lnTo>
                  <a:pt x="5840726" y="566616"/>
                </a:lnTo>
                <a:lnTo>
                  <a:pt x="5846564" y="551717"/>
                </a:lnTo>
                <a:lnTo>
                  <a:pt x="5846981" y="549926"/>
                </a:lnTo>
                <a:lnTo>
                  <a:pt x="5849145" y="544146"/>
                </a:lnTo>
                <a:cubicBezTo>
                  <a:pt x="5851532" y="536547"/>
                  <a:pt x="5853271" y="528850"/>
                  <a:pt x="5853708" y="520953"/>
                </a:cubicBezTo>
                <a:close/>
                <a:moveTo>
                  <a:pt x="5802605" y="268794"/>
                </a:moveTo>
                <a:cubicBezTo>
                  <a:pt x="5800080" y="279176"/>
                  <a:pt x="5798377" y="289296"/>
                  <a:pt x="5797729" y="299164"/>
                </a:cubicBezTo>
                <a:cubicBezTo>
                  <a:pt x="5797080" y="309031"/>
                  <a:pt x="5797485" y="318646"/>
                  <a:pt x="5799176" y="328017"/>
                </a:cubicBezTo>
                <a:close/>
                <a:moveTo>
                  <a:pt x="0" y="0"/>
                </a:moveTo>
                <a:lnTo>
                  <a:pt x="6120021" y="0"/>
                </a:lnTo>
                <a:lnTo>
                  <a:pt x="6115806" y="24480"/>
                </a:lnTo>
                <a:cubicBezTo>
                  <a:pt x="6113321" y="32636"/>
                  <a:pt x="6109559" y="40471"/>
                  <a:pt x="6103795" y="47806"/>
                </a:cubicBezTo>
                <a:cubicBezTo>
                  <a:pt x="6088935" y="66857"/>
                  <a:pt x="6092364" y="85336"/>
                  <a:pt x="6094651" y="105718"/>
                </a:cubicBezTo>
                <a:cubicBezTo>
                  <a:pt x="6096365" y="121150"/>
                  <a:pt x="6095794" y="136963"/>
                  <a:pt x="6095986" y="152584"/>
                </a:cubicBezTo>
                <a:cubicBezTo>
                  <a:pt x="6096555" y="180017"/>
                  <a:pt x="6096746" y="207450"/>
                  <a:pt x="6097699" y="234883"/>
                </a:cubicBezTo>
                <a:cubicBezTo>
                  <a:pt x="6098079" y="243648"/>
                  <a:pt x="6102844" y="252600"/>
                  <a:pt x="6102082" y="261173"/>
                </a:cubicBezTo>
                <a:cubicBezTo>
                  <a:pt x="6098461" y="300800"/>
                  <a:pt x="6092746" y="340425"/>
                  <a:pt x="6089507" y="380050"/>
                </a:cubicBezTo>
                <a:cubicBezTo>
                  <a:pt x="6087603" y="402529"/>
                  <a:pt x="6091220" y="425581"/>
                  <a:pt x="6088555" y="447870"/>
                </a:cubicBezTo>
                <a:cubicBezTo>
                  <a:pt x="6085507" y="473587"/>
                  <a:pt x="6077697" y="498733"/>
                  <a:pt x="6072932" y="524262"/>
                </a:cubicBezTo>
                <a:cubicBezTo>
                  <a:pt x="6071600" y="531310"/>
                  <a:pt x="6073315" y="539121"/>
                  <a:pt x="6073694" y="546552"/>
                </a:cubicBezTo>
                <a:cubicBezTo>
                  <a:pt x="6074076" y="554933"/>
                  <a:pt x="6074838" y="563125"/>
                  <a:pt x="6075029" y="571508"/>
                </a:cubicBezTo>
                <a:cubicBezTo>
                  <a:pt x="6075411" y="597037"/>
                  <a:pt x="6074838" y="622564"/>
                  <a:pt x="6076173" y="648092"/>
                </a:cubicBezTo>
                <a:cubicBezTo>
                  <a:pt x="6076934" y="663713"/>
                  <a:pt x="6084744" y="680096"/>
                  <a:pt x="6081886" y="694576"/>
                </a:cubicBezTo>
                <a:cubicBezTo>
                  <a:pt x="6076363" y="724104"/>
                  <a:pt x="6088745" y="753633"/>
                  <a:pt x="6078459" y="783158"/>
                </a:cubicBezTo>
                <a:cubicBezTo>
                  <a:pt x="6075411" y="792306"/>
                  <a:pt x="6083031" y="804877"/>
                  <a:pt x="6083411" y="815929"/>
                </a:cubicBezTo>
                <a:cubicBezTo>
                  <a:pt x="6084363" y="843552"/>
                  <a:pt x="6084173" y="871173"/>
                  <a:pt x="6083983" y="898797"/>
                </a:cubicBezTo>
                <a:cubicBezTo>
                  <a:pt x="6083793" y="923562"/>
                  <a:pt x="6086459" y="949281"/>
                  <a:pt x="6081125" y="973095"/>
                </a:cubicBezTo>
                <a:cubicBezTo>
                  <a:pt x="6075411" y="998052"/>
                  <a:pt x="6076173" y="1020529"/>
                  <a:pt x="6082649" y="1044725"/>
                </a:cubicBezTo>
                <a:cubicBezTo>
                  <a:pt x="6087031" y="1061298"/>
                  <a:pt x="6087603" y="1078826"/>
                  <a:pt x="6088935" y="1095972"/>
                </a:cubicBezTo>
                <a:cubicBezTo>
                  <a:pt x="6090459" y="1114449"/>
                  <a:pt x="6086459" y="1134834"/>
                  <a:pt x="6092746" y="1151600"/>
                </a:cubicBezTo>
                <a:cubicBezTo>
                  <a:pt x="6111415" y="1201512"/>
                  <a:pt x="6115415" y="1252757"/>
                  <a:pt x="6115415" y="1304955"/>
                </a:cubicBezTo>
                <a:cubicBezTo>
                  <a:pt x="6115415" y="1314483"/>
                  <a:pt x="6112750" y="1324198"/>
                  <a:pt x="6109892" y="1333341"/>
                </a:cubicBezTo>
                <a:cubicBezTo>
                  <a:pt x="6092746" y="1386684"/>
                  <a:pt x="6094269" y="1440216"/>
                  <a:pt x="6104748" y="1494509"/>
                </a:cubicBezTo>
                <a:cubicBezTo>
                  <a:pt x="6107034" y="1505751"/>
                  <a:pt x="6107415" y="1518324"/>
                  <a:pt x="6105130" y="1529563"/>
                </a:cubicBezTo>
                <a:cubicBezTo>
                  <a:pt x="6098461" y="1561189"/>
                  <a:pt x="6087411" y="1591859"/>
                  <a:pt x="6082649" y="1623675"/>
                </a:cubicBezTo>
                <a:cubicBezTo>
                  <a:pt x="6074838" y="1676253"/>
                  <a:pt x="6101126" y="1721785"/>
                  <a:pt x="6118274" y="1768838"/>
                </a:cubicBezTo>
                <a:cubicBezTo>
                  <a:pt x="6134467" y="1813610"/>
                  <a:pt x="6171044" y="1851709"/>
                  <a:pt x="6162851" y="1904673"/>
                </a:cubicBezTo>
                <a:cubicBezTo>
                  <a:pt x="6162090" y="1910004"/>
                  <a:pt x="6167233" y="1915912"/>
                  <a:pt x="6168567" y="1921817"/>
                </a:cubicBezTo>
                <a:cubicBezTo>
                  <a:pt x="6172188" y="1938009"/>
                  <a:pt x="6176566" y="1954202"/>
                  <a:pt x="6178283" y="1970586"/>
                </a:cubicBezTo>
                <a:cubicBezTo>
                  <a:pt x="6180570" y="1990589"/>
                  <a:pt x="6179809" y="2010974"/>
                  <a:pt x="6181713" y="2030977"/>
                </a:cubicBezTo>
                <a:cubicBezTo>
                  <a:pt x="6182856" y="2043835"/>
                  <a:pt x="6184951" y="2056600"/>
                  <a:pt x="6186761" y="2069340"/>
                </a:cubicBezTo>
                <a:lnTo>
                  <a:pt x="6187012" y="2072225"/>
                </a:lnTo>
                <a:lnTo>
                  <a:pt x="6187012" y="2131532"/>
                </a:lnTo>
                <a:lnTo>
                  <a:pt x="6186141" y="2138304"/>
                </a:lnTo>
                <a:cubicBezTo>
                  <a:pt x="6183950" y="2148519"/>
                  <a:pt x="6181332" y="2158712"/>
                  <a:pt x="6179617" y="2168903"/>
                </a:cubicBezTo>
                <a:cubicBezTo>
                  <a:pt x="6174854" y="2197670"/>
                  <a:pt x="6176188" y="2229296"/>
                  <a:pt x="6163995" y="2254633"/>
                </a:cubicBezTo>
                <a:cubicBezTo>
                  <a:pt x="6151041" y="2281683"/>
                  <a:pt x="6145135" y="2307402"/>
                  <a:pt x="6149135" y="2335405"/>
                </a:cubicBezTo>
                <a:cubicBezTo>
                  <a:pt x="6150469" y="2344741"/>
                  <a:pt x="6158471" y="2356744"/>
                  <a:pt x="6166661" y="2360933"/>
                </a:cubicBezTo>
                <a:cubicBezTo>
                  <a:pt x="6184950" y="2370270"/>
                  <a:pt x="6188190" y="2383032"/>
                  <a:pt x="6181902" y="2400369"/>
                </a:cubicBezTo>
                <a:cubicBezTo>
                  <a:pt x="6176566" y="2415420"/>
                  <a:pt x="6173901" y="2433897"/>
                  <a:pt x="6163613" y="2444184"/>
                </a:cubicBezTo>
                <a:cubicBezTo>
                  <a:pt x="6134467" y="2473333"/>
                  <a:pt x="6133515" y="2510483"/>
                  <a:pt x="6125705" y="2546678"/>
                </a:cubicBezTo>
                <a:cubicBezTo>
                  <a:pt x="6120940" y="2568774"/>
                  <a:pt x="6120750" y="2589352"/>
                  <a:pt x="6123988" y="2611450"/>
                </a:cubicBezTo>
                <a:cubicBezTo>
                  <a:pt x="6131227" y="2659455"/>
                  <a:pt x="6120940" y="2706131"/>
                  <a:pt x="6107796" y="2752235"/>
                </a:cubicBezTo>
                <a:cubicBezTo>
                  <a:pt x="6099034" y="2782716"/>
                  <a:pt x="6093699" y="2813958"/>
                  <a:pt x="6084744" y="2844248"/>
                </a:cubicBezTo>
                <a:cubicBezTo>
                  <a:pt x="6077886" y="2866918"/>
                  <a:pt x="6069694" y="2889587"/>
                  <a:pt x="6058646" y="2910353"/>
                </a:cubicBezTo>
                <a:cubicBezTo>
                  <a:pt x="6042452" y="2940455"/>
                  <a:pt x="6018067" y="2966742"/>
                  <a:pt x="6024544" y="3005035"/>
                </a:cubicBezTo>
                <a:cubicBezTo>
                  <a:pt x="6030260" y="3038756"/>
                  <a:pt x="6018259" y="3069235"/>
                  <a:pt x="6006828" y="3100099"/>
                </a:cubicBezTo>
                <a:cubicBezTo>
                  <a:pt x="5998446" y="3122770"/>
                  <a:pt x="5989871" y="3145436"/>
                  <a:pt x="5984537" y="3168870"/>
                </a:cubicBezTo>
                <a:cubicBezTo>
                  <a:pt x="5978251" y="3196686"/>
                  <a:pt x="5980920" y="3228119"/>
                  <a:pt x="5969297" y="3252885"/>
                </a:cubicBezTo>
                <a:cubicBezTo>
                  <a:pt x="5957105" y="3278795"/>
                  <a:pt x="5965297" y="3300319"/>
                  <a:pt x="5968726" y="3323372"/>
                </a:cubicBezTo>
                <a:cubicBezTo>
                  <a:pt x="5974061" y="3360139"/>
                  <a:pt x="5983967" y="3396719"/>
                  <a:pt x="5971395" y="3433866"/>
                </a:cubicBezTo>
                <a:cubicBezTo>
                  <a:pt x="5956153" y="3479015"/>
                  <a:pt x="5939769" y="3523785"/>
                  <a:pt x="5925292" y="3569124"/>
                </a:cubicBezTo>
                <a:cubicBezTo>
                  <a:pt x="5919765" y="3586653"/>
                  <a:pt x="5917479" y="3605509"/>
                  <a:pt x="5915003" y="3623799"/>
                </a:cubicBezTo>
                <a:cubicBezTo>
                  <a:pt x="5912906" y="3641134"/>
                  <a:pt x="5918242" y="3661899"/>
                  <a:pt x="5910241" y="3675238"/>
                </a:cubicBezTo>
                <a:cubicBezTo>
                  <a:pt x="5889667" y="3709529"/>
                  <a:pt x="5879569" y="3744770"/>
                  <a:pt x="5879569" y="3784397"/>
                </a:cubicBezTo>
                <a:cubicBezTo>
                  <a:pt x="5879569" y="3799258"/>
                  <a:pt x="5870996" y="3813737"/>
                  <a:pt x="5869471" y="3828785"/>
                </a:cubicBezTo>
                <a:cubicBezTo>
                  <a:pt x="5867567" y="3849362"/>
                  <a:pt x="5862423" y="3872985"/>
                  <a:pt x="5869664" y="3890891"/>
                </a:cubicBezTo>
                <a:cubicBezTo>
                  <a:pt x="5886809" y="3932993"/>
                  <a:pt x="5872519" y="3967091"/>
                  <a:pt x="5855566" y="4003861"/>
                </a:cubicBezTo>
                <a:cubicBezTo>
                  <a:pt x="5838801" y="4040058"/>
                  <a:pt x="5825466" y="4078159"/>
                  <a:pt x="5814416" y="4116641"/>
                </a:cubicBezTo>
                <a:cubicBezTo>
                  <a:pt x="5810415" y="4131119"/>
                  <a:pt x="5817085" y="4148453"/>
                  <a:pt x="5818417" y="4164458"/>
                </a:cubicBezTo>
                <a:cubicBezTo>
                  <a:pt x="5818798" y="4170174"/>
                  <a:pt x="5819370" y="4176461"/>
                  <a:pt x="5817466" y="4181603"/>
                </a:cubicBezTo>
                <a:cubicBezTo>
                  <a:pt x="5799176" y="4231324"/>
                  <a:pt x="5785269" y="4281810"/>
                  <a:pt x="5794794" y="4335722"/>
                </a:cubicBezTo>
                <a:cubicBezTo>
                  <a:pt x="5795747" y="4340674"/>
                  <a:pt x="5793650" y="4346201"/>
                  <a:pt x="5792317" y="4351154"/>
                </a:cubicBezTo>
                <a:cubicBezTo>
                  <a:pt x="5785461" y="4375349"/>
                  <a:pt x="5774601" y="4398972"/>
                  <a:pt x="5772124" y="4423545"/>
                </a:cubicBezTo>
                <a:cubicBezTo>
                  <a:pt x="5766028" y="4484127"/>
                  <a:pt x="5763550" y="4545086"/>
                  <a:pt x="5759550" y="4606053"/>
                </a:cubicBezTo>
                <a:cubicBezTo>
                  <a:pt x="5759361" y="4609863"/>
                  <a:pt x="5759361" y="4613864"/>
                  <a:pt x="5758027" y="4617291"/>
                </a:cubicBezTo>
                <a:cubicBezTo>
                  <a:pt x="5749834" y="4639772"/>
                  <a:pt x="5752502" y="4659393"/>
                  <a:pt x="5768123" y="4678445"/>
                </a:cubicBezTo>
                <a:cubicBezTo>
                  <a:pt x="5774982" y="4686828"/>
                  <a:pt x="5778601" y="4698258"/>
                  <a:pt x="5782412" y="4708734"/>
                </a:cubicBezTo>
                <a:cubicBezTo>
                  <a:pt x="5788127" y="4724167"/>
                  <a:pt x="5793650" y="4739978"/>
                  <a:pt x="5797271" y="4755980"/>
                </a:cubicBezTo>
                <a:cubicBezTo>
                  <a:pt x="5800700" y="4771793"/>
                  <a:pt x="5805462" y="4788747"/>
                  <a:pt x="5802796" y="4803988"/>
                </a:cubicBezTo>
                <a:cubicBezTo>
                  <a:pt x="5798035" y="4831420"/>
                  <a:pt x="5787366" y="4857522"/>
                  <a:pt x="5780315" y="4884572"/>
                </a:cubicBezTo>
                <a:cubicBezTo>
                  <a:pt x="5777837" y="4893907"/>
                  <a:pt x="5778221" y="4904195"/>
                  <a:pt x="5778030" y="4913909"/>
                </a:cubicBezTo>
                <a:cubicBezTo>
                  <a:pt x="5777459" y="4936201"/>
                  <a:pt x="5782984" y="4959061"/>
                  <a:pt x="5767171" y="4979253"/>
                </a:cubicBezTo>
                <a:cubicBezTo>
                  <a:pt x="5752311" y="4997922"/>
                  <a:pt x="5756692" y="5016785"/>
                  <a:pt x="5767932" y="5036405"/>
                </a:cubicBezTo>
                <a:cubicBezTo>
                  <a:pt x="5775934" y="5050504"/>
                  <a:pt x="5782221" y="5066505"/>
                  <a:pt x="5785269" y="5082317"/>
                </a:cubicBezTo>
                <a:cubicBezTo>
                  <a:pt x="5789460" y="5104036"/>
                  <a:pt x="5791175" y="5125562"/>
                  <a:pt x="5788697" y="5148995"/>
                </a:cubicBezTo>
                <a:cubicBezTo>
                  <a:pt x="5786983" y="5165570"/>
                  <a:pt x="5786221" y="5179097"/>
                  <a:pt x="5776125" y="5192051"/>
                </a:cubicBezTo>
                <a:cubicBezTo>
                  <a:pt x="5774601" y="5194145"/>
                  <a:pt x="5774219" y="5197955"/>
                  <a:pt x="5774412" y="5200813"/>
                </a:cubicBezTo>
                <a:cubicBezTo>
                  <a:pt x="5777649" y="5238343"/>
                  <a:pt x="5775934" y="5275491"/>
                  <a:pt x="5773646" y="5313403"/>
                </a:cubicBezTo>
                <a:cubicBezTo>
                  <a:pt x="5770601" y="5361598"/>
                  <a:pt x="5779553" y="5412276"/>
                  <a:pt x="5811559" y="5453995"/>
                </a:cubicBezTo>
                <a:cubicBezTo>
                  <a:pt x="5816322" y="5460092"/>
                  <a:pt x="5818417" y="5469236"/>
                  <a:pt x="5819562" y="5477239"/>
                </a:cubicBezTo>
                <a:cubicBezTo>
                  <a:pt x="5824514" y="5514957"/>
                  <a:pt x="5827942" y="5552869"/>
                  <a:pt x="5833467" y="5590590"/>
                </a:cubicBezTo>
                <a:cubicBezTo>
                  <a:pt x="5836516" y="5611164"/>
                  <a:pt x="5839182" y="5632691"/>
                  <a:pt x="5847565" y="5651360"/>
                </a:cubicBezTo>
                <a:cubicBezTo>
                  <a:pt x="5855756" y="5669647"/>
                  <a:pt x="5865471" y="5684320"/>
                  <a:pt x="5848327" y="5695178"/>
                </a:cubicBezTo>
                <a:cubicBezTo>
                  <a:pt x="5857471" y="5714607"/>
                  <a:pt x="5865092" y="5731564"/>
                  <a:pt x="5873282" y="5748136"/>
                </a:cubicBezTo>
                <a:cubicBezTo>
                  <a:pt x="5876329" y="5754234"/>
                  <a:pt x="5881284" y="5759378"/>
                  <a:pt x="5884142" y="5765474"/>
                </a:cubicBezTo>
                <a:cubicBezTo>
                  <a:pt x="5887190" y="5771953"/>
                  <a:pt x="5889094" y="5779191"/>
                  <a:pt x="5890620" y="5786239"/>
                </a:cubicBezTo>
                <a:cubicBezTo>
                  <a:pt x="5897477" y="5817674"/>
                  <a:pt x="5903763" y="5849107"/>
                  <a:pt x="5911194" y="5880348"/>
                </a:cubicBezTo>
                <a:cubicBezTo>
                  <a:pt x="5912717" y="5886447"/>
                  <a:pt x="5918813" y="5891590"/>
                  <a:pt x="5922813" y="5897114"/>
                </a:cubicBezTo>
                <a:cubicBezTo>
                  <a:pt x="5925481" y="5900735"/>
                  <a:pt x="5929482" y="5904353"/>
                  <a:pt x="5930054" y="5908355"/>
                </a:cubicBezTo>
                <a:cubicBezTo>
                  <a:pt x="5934626" y="5938836"/>
                  <a:pt x="5939961" y="5969124"/>
                  <a:pt x="5942246" y="5999796"/>
                </a:cubicBezTo>
                <a:cubicBezTo>
                  <a:pt x="5944149" y="6025515"/>
                  <a:pt x="5943580" y="6050282"/>
                  <a:pt x="5976728" y="6056948"/>
                </a:cubicBezTo>
                <a:cubicBezTo>
                  <a:pt x="5982443" y="6058092"/>
                  <a:pt x="5988540" y="6066284"/>
                  <a:pt x="5991396" y="6072569"/>
                </a:cubicBezTo>
                <a:cubicBezTo>
                  <a:pt x="5999589" y="6090477"/>
                  <a:pt x="6005113" y="6109530"/>
                  <a:pt x="6013494" y="6127247"/>
                </a:cubicBezTo>
                <a:cubicBezTo>
                  <a:pt x="6041500" y="6185351"/>
                  <a:pt x="6059217" y="6246121"/>
                  <a:pt x="6055978" y="6311084"/>
                </a:cubicBezTo>
                <a:cubicBezTo>
                  <a:pt x="6055026" y="6331277"/>
                  <a:pt x="6044737" y="6350899"/>
                  <a:pt x="6040926" y="6363664"/>
                </a:cubicBezTo>
                <a:cubicBezTo>
                  <a:pt x="6055978" y="6400429"/>
                  <a:pt x="6070456" y="6431292"/>
                  <a:pt x="6081315" y="6463490"/>
                </a:cubicBezTo>
                <a:cubicBezTo>
                  <a:pt x="6091031" y="6491874"/>
                  <a:pt x="6097127" y="6521593"/>
                  <a:pt x="6104175" y="6550742"/>
                </a:cubicBezTo>
                <a:cubicBezTo>
                  <a:pt x="6106844" y="6561411"/>
                  <a:pt x="6108367" y="6572269"/>
                  <a:pt x="6109702" y="6583128"/>
                </a:cubicBezTo>
                <a:cubicBezTo>
                  <a:pt x="6113892" y="6617036"/>
                  <a:pt x="6103795" y="6652472"/>
                  <a:pt x="6119798" y="6685617"/>
                </a:cubicBezTo>
                <a:cubicBezTo>
                  <a:pt x="6128180" y="6702955"/>
                  <a:pt x="6138276" y="6720103"/>
                  <a:pt x="6142658" y="6738388"/>
                </a:cubicBezTo>
                <a:cubicBezTo>
                  <a:pt x="6147421" y="6758011"/>
                  <a:pt x="6154851" y="6777207"/>
                  <a:pt x="6160162" y="6796804"/>
                </a:cubicBezTo>
                <a:lnTo>
                  <a:pt x="6164933" y="6857457"/>
                </a:lnTo>
                <a:lnTo>
                  <a:pt x="6037694" y="6857457"/>
                </a:lnTo>
                <a:lnTo>
                  <a:pt x="6037694" y="6857998"/>
                </a:lnTo>
                <a:lnTo>
                  <a:pt x="0" y="6857998"/>
                </a:lnTo>
                <a:close/>
              </a:path>
            </a:pathLst>
          </a:custGeom>
          <a:effectLst>
            <a:outerShdw blurRad="381000" dist="152400" algn="tl" rotWithShape="0">
              <a:prstClr val="black">
                <a:alpha val="10000"/>
              </a:prstClr>
            </a:outerShdw>
          </a:effectLst>
        </p:spPr>
      </p:pic>
      <p:pic>
        <p:nvPicPr>
          <p:cNvPr id="21" name="Picture 20" descr="A yellow and black circle&#10;&#10;Description automatically generated with medium confidence">
            <a:extLst>
              <a:ext uri="{FF2B5EF4-FFF2-40B4-BE49-F238E27FC236}">
                <a16:creationId xmlns:a16="http://schemas.microsoft.com/office/drawing/2014/main" id="{6999ACDF-651F-EEDC-3EDF-279826CE1E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70007" y="1976787"/>
            <a:ext cx="8152938" cy="8083845"/>
          </a:xfrm>
          <a:prstGeom prst="rect">
            <a:avLst/>
          </a:prstGeom>
          <a:effectLst>
            <a:softEdge rad="381000"/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346165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 advTm="8965">
        <p14:reveal/>
      </p:transition>
    </mc:Choice>
    <mc:Fallback>
      <p:transition spd="slow" advTm="896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Picture 69" descr="A red grid with lines&#10;&#10;Description automatically generated">
            <a:extLst>
              <a:ext uri="{FF2B5EF4-FFF2-40B4-BE49-F238E27FC236}">
                <a16:creationId xmlns:a16="http://schemas.microsoft.com/office/drawing/2014/main" id="{69C1BC5D-44F5-2CFB-74B9-38E5586F38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1945600" cy="1231733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79DF9AC-002F-D404-4685-9D2A9A5C9BBA}"/>
              </a:ext>
            </a:extLst>
          </p:cNvPr>
          <p:cNvSpPr/>
          <p:nvPr/>
        </p:nvSpPr>
        <p:spPr>
          <a:xfrm>
            <a:off x="0" y="0"/>
            <a:ext cx="21945600" cy="1234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E84D3AB-FD40-BED5-4586-82AEFD8C87CB}"/>
              </a:ext>
            </a:extLst>
          </p:cNvPr>
          <p:cNvSpPr txBox="1"/>
          <p:nvPr/>
        </p:nvSpPr>
        <p:spPr>
          <a:xfrm>
            <a:off x="1611760" y="3098241"/>
            <a:ext cx="2026183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0" dirty="0">
                <a:solidFill>
                  <a:schemeClr val="bg2">
                    <a:lumMod val="10000"/>
                    <a:lumOff val="90000"/>
                  </a:schemeClr>
                </a:solidFill>
                <a:latin typeface="Franklin Gothic Demi" panose="020B0703020102020204" pitchFamily="34" charset="0"/>
              </a:rPr>
              <a:t>@melabBD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4A28451-EC98-3C8A-63CD-8B362CF9E038}"/>
              </a:ext>
            </a:extLst>
          </p:cNvPr>
          <p:cNvSpPr/>
          <p:nvPr/>
        </p:nvSpPr>
        <p:spPr>
          <a:xfrm>
            <a:off x="152400" y="152400"/>
            <a:ext cx="21945600" cy="1234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2CC3EB8-7316-97E8-C938-C94AB0BF1356}"/>
              </a:ext>
            </a:extLst>
          </p:cNvPr>
          <p:cNvGrpSpPr/>
          <p:nvPr/>
        </p:nvGrpSpPr>
        <p:grpSpPr>
          <a:xfrm>
            <a:off x="1107704" y="3591572"/>
            <a:ext cx="4115836" cy="4416395"/>
            <a:chOff x="14144088" y="3270972"/>
            <a:chExt cx="6920654" cy="7426037"/>
          </a:xfrm>
        </p:grpSpPr>
        <p:pic>
          <p:nvPicPr>
            <p:cNvPr id="19" name="Picture 18" descr="A red circle with white text and green dots&#10;&#10;Description automatically generated">
              <a:extLst>
                <a:ext uri="{FF2B5EF4-FFF2-40B4-BE49-F238E27FC236}">
                  <a16:creationId xmlns:a16="http://schemas.microsoft.com/office/drawing/2014/main" id="{45EDD5D7-E7CE-1557-F96E-762563A08B2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260827" y="3960338"/>
              <a:ext cx="5910761" cy="5807230"/>
            </a:xfrm>
            <a:prstGeom prst="rect">
              <a:avLst/>
            </a:prstGeom>
          </p:spPr>
        </p:pic>
        <p:pic>
          <p:nvPicPr>
            <p:cNvPr id="20" name="Picture 19" descr="A black circle with a black background&#10;&#10;Description automatically generated">
              <a:extLst>
                <a:ext uri="{FF2B5EF4-FFF2-40B4-BE49-F238E27FC236}">
                  <a16:creationId xmlns:a16="http://schemas.microsoft.com/office/drawing/2014/main" id="{232AA3F0-00CC-0302-EE9A-1A89C7EFC71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84"/>
            <a:stretch/>
          </p:blipFill>
          <p:spPr>
            <a:xfrm>
              <a:off x="14144088" y="3270972"/>
              <a:ext cx="6920654" cy="7426037"/>
            </a:xfrm>
            <a:custGeom>
              <a:avLst/>
              <a:gdLst/>
              <a:ahLst/>
              <a:cxnLst/>
              <a:rect l="l" t="t" r="r" b="b"/>
              <a:pathLst>
                <a:path w="6187012" h="6857998">
                  <a:moveTo>
                    <a:pt x="5434855" y="6118149"/>
                  </a:moveTo>
                  <a:cubicBezTo>
                    <a:pt x="5441404" y="6124102"/>
                    <a:pt x="5449025" y="6129341"/>
                    <a:pt x="5456075" y="6133723"/>
                  </a:cubicBezTo>
                  <a:cubicBezTo>
                    <a:pt x="5463218" y="6138152"/>
                    <a:pt x="5468564" y="6143474"/>
                    <a:pt x="5472234" y="6149380"/>
                  </a:cubicBezTo>
                  <a:lnTo>
                    <a:pt x="5477710" y="6166562"/>
                  </a:lnTo>
                  <a:lnTo>
                    <a:pt x="5472234" y="6149379"/>
                  </a:lnTo>
                  <a:cubicBezTo>
                    <a:pt x="5468564" y="6143474"/>
                    <a:pt x="5463218" y="6138152"/>
                    <a:pt x="5456075" y="6133722"/>
                  </a:cubicBezTo>
                  <a:cubicBezTo>
                    <a:pt x="5449025" y="6129341"/>
                    <a:pt x="5441404" y="6124102"/>
                    <a:pt x="5434855" y="6118149"/>
                  </a:cubicBezTo>
                  <a:close/>
                  <a:moveTo>
                    <a:pt x="5343013" y="4941372"/>
                  </a:moveTo>
                  <a:lnTo>
                    <a:pt x="5346342" y="4950869"/>
                  </a:lnTo>
                  <a:lnTo>
                    <a:pt x="5356027" y="4991382"/>
                  </a:lnTo>
                  <a:lnTo>
                    <a:pt x="5346342" y="4950868"/>
                  </a:lnTo>
                  <a:close/>
                  <a:moveTo>
                    <a:pt x="5346951" y="4749807"/>
                  </a:moveTo>
                  <a:cubicBezTo>
                    <a:pt x="5334815" y="4762826"/>
                    <a:pt x="5333958" y="4781365"/>
                    <a:pt x="5332244" y="4799797"/>
                  </a:cubicBezTo>
                  <a:cubicBezTo>
                    <a:pt x="5333958" y="4781365"/>
                    <a:pt x="5334815" y="4762827"/>
                    <a:pt x="5346951" y="4749807"/>
                  </a:cubicBezTo>
                  <a:close/>
                  <a:moveTo>
                    <a:pt x="5364750" y="4543185"/>
                  </a:moveTo>
                  <a:cubicBezTo>
                    <a:pt x="5365727" y="4548281"/>
                    <a:pt x="5367775" y="4553662"/>
                    <a:pt x="5370156" y="4557092"/>
                  </a:cubicBezTo>
                  <a:cubicBezTo>
                    <a:pt x="5381776" y="4573618"/>
                    <a:pt x="5390563" y="4588275"/>
                    <a:pt x="5396519" y="4602021"/>
                  </a:cubicBezTo>
                  <a:cubicBezTo>
                    <a:pt x="5390563" y="4588275"/>
                    <a:pt x="5381776" y="4573618"/>
                    <a:pt x="5370156" y="4557091"/>
                  </a:cubicBezTo>
                  <a:close/>
                  <a:moveTo>
                    <a:pt x="5830968" y="2819253"/>
                  </a:moveTo>
                  <a:lnTo>
                    <a:pt x="5842611" y="2827484"/>
                  </a:lnTo>
                  <a:lnTo>
                    <a:pt x="5842613" y="2827486"/>
                  </a:lnTo>
                  <a:lnTo>
                    <a:pt x="5871116" y="2861156"/>
                  </a:lnTo>
                  <a:lnTo>
                    <a:pt x="5861462" y="2842392"/>
                  </a:lnTo>
                  <a:lnTo>
                    <a:pt x="5842613" y="2827486"/>
                  </a:lnTo>
                  <a:lnTo>
                    <a:pt x="5842611" y="2827483"/>
                  </a:lnTo>
                  <a:close/>
                  <a:moveTo>
                    <a:pt x="5761313" y="1974015"/>
                  </a:moveTo>
                  <a:lnTo>
                    <a:pt x="5754799" y="1999763"/>
                  </a:lnTo>
                  <a:cubicBezTo>
                    <a:pt x="5750990" y="2008056"/>
                    <a:pt x="5745310" y="2016020"/>
                    <a:pt x="5737071" y="2023547"/>
                  </a:cubicBezTo>
                  <a:cubicBezTo>
                    <a:pt x="5753550" y="2008497"/>
                    <a:pt x="5759789" y="1991685"/>
                    <a:pt x="5761313" y="1974015"/>
                  </a:cubicBezTo>
                  <a:close/>
                  <a:moveTo>
                    <a:pt x="5744119" y="1768838"/>
                  </a:moveTo>
                  <a:cubicBezTo>
                    <a:pt x="5739738" y="1774411"/>
                    <a:pt x="5736975" y="1779948"/>
                    <a:pt x="5735518" y="1785412"/>
                  </a:cubicBezTo>
                  <a:lnTo>
                    <a:pt x="5734738" y="1801558"/>
                  </a:lnTo>
                  <a:cubicBezTo>
                    <a:pt x="5733070" y="1790986"/>
                    <a:pt x="5735356" y="1779981"/>
                    <a:pt x="5744119" y="1768838"/>
                  </a:cubicBezTo>
                  <a:close/>
                  <a:moveTo>
                    <a:pt x="5853708" y="520953"/>
                  </a:moveTo>
                  <a:lnTo>
                    <a:pt x="5846981" y="549926"/>
                  </a:lnTo>
                  <a:lnTo>
                    <a:pt x="5840726" y="566616"/>
                  </a:lnTo>
                  <a:lnTo>
                    <a:pt x="5834776" y="581804"/>
                  </a:lnTo>
                  <a:lnTo>
                    <a:pt x="5834358" y="583595"/>
                  </a:lnTo>
                  <a:lnTo>
                    <a:pt x="5832183" y="589388"/>
                  </a:lnTo>
                  <a:cubicBezTo>
                    <a:pt x="5829783" y="597005"/>
                    <a:pt x="5828025" y="604728"/>
                    <a:pt x="5827560" y="612658"/>
                  </a:cubicBezTo>
                  <a:lnTo>
                    <a:pt x="5834358" y="583595"/>
                  </a:lnTo>
                  <a:lnTo>
                    <a:pt x="5840674" y="566754"/>
                  </a:lnTo>
                  <a:lnTo>
                    <a:pt x="5840726" y="566616"/>
                  </a:lnTo>
                  <a:lnTo>
                    <a:pt x="5846564" y="551717"/>
                  </a:lnTo>
                  <a:lnTo>
                    <a:pt x="5846981" y="549926"/>
                  </a:lnTo>
                  <a:lnTo>
                    <a:pt x="5849145" y="544146"/>
                  </a:lnTo>
                  <a:cubicBezTo>
                    <a:pt x="5851532" y="536547"/>
                    <a:pt x="5853271" y="528850"/>
                    <a:pt x="5853708" y="520953"/>
                  </a:cubicBezTo>
                  <a:close/>
                  <a:moveTo>
                    <a:pt x="5802605" y="268794"/>
                  </a:moveTo>
                  <a:cubicBezTo>
                    <a:pt x="5800080" y="279176"/>
                    <a:pt x="5798377" y="289296"/>
                    <a:pt x="5797729" y="299164"/>
                  </a:cubicBezTo>
                  <a:cubicBezTo>
                    <a:pt x="5797080" y="309031"/>
                    <a:pt x="5797485" y="318646"/>
                    <a:pt x="5799176" y="328017"/>
                  </a:cubicBezTo>
                  <a:close/>
                  <a:moveTo>
                    <a:pt x="0" y="0"/>
                  </a:moveTo>
                  <a:lnTo>
                    <a:pt x="6120021" y="0"/>
                  </a:lnTo>
                  <a:lnTo>
                    <a:pt x="6115806" y="24480"/>
                  </a:lnTo>
                  <a:cubicBezTo>
                    <a:pt x="6113321" y="32636"/>
                    <a:pt x="6109559" y="40471"/>
                    <a:pt x="6103795" y="47806"/>
                  </a:cubicBezTo>
                  <a:cubicBezTo>
                    <a:pt x="6088935" y="66857"/>
                    <a:pt x="6092364" y="85336"/>
                    <a:pt x="6094651" y="105718"/>
                  </a:cubicBezTo>
                  <a:cubicBezTo>
                    <a:pt x="6096365" y="121150"/>
                    <a:pt x="6095794" y="136963"/>
                    <a:pt x="6095986" y="152584"/>
                  </a:cubicBezTo>
                  <a:cubicBezTo>
                    <a:pt x="6096555" y="180017"/>
                    <a:pt x="6096746" y="207450"/>
                    <a:pt x="6097699" y="234883"/>
                  </a:cubicBezTo>
                  <a:cubicBezTo>
                    <a:pt x="6098079" y="243648"/>
                    <a:pt x="6102844" y="252600"/>
                    <a:pt x="6102082" y="261173"/>
                  </a:cubicBezTo>
                  <a:cubicBezTo>
                    <a:pt x="6098461" y="300800"/>
                    <a:pt x="6092746" y="340425"/>
                    <a:pt x="6089507" y="380050"/>
                  </a:cubicBezTo>
                  <a:cubicBezTo>
                    <a:pt x="6087603" y="402529"/>
                    <a:pt x="6091220" y="425581"/>
                    <a:pt x="6088555" y="447870"/>
                  </a:cubicBezTo>
                  <a:cubicBezTo>
                    <a:pt x="6085507" y="473587"/>
                    <a:pt x="6077697" y="498733"/>
                    <a:pt x="6072932" y="524262"/>
                  </a:cubicBezTo>
                  <a:cubicBezTo>
                    <a:pt x="6071600" y="531310"/>
                    <a:pt x="6073315" y="539121"/>
                    <a:pt x="6073694" y="546552"/>
                  </a:cubicBezTo>
                  <a:cubicBezTo>
                    <a:pt x="6074076" y="554933"/>
                    <a:pt x="6074838" y="563125"/>
                    <a:pt x="6075029" y="571508"/>
                  </a:cubicBezTo>
                  <a:cubicBezTo>
                    <a:pt x="6075411" y="597037"/>
                    <a:pt x="6074838" y="622564"/>
                    <a:pt x="6076173" y="648092"/>
                  </a:cubicBezTo>
                  <a:cubicBezTo>
                    <a:pt x="6076934" y="663713"/>
                    <a:pt x="6084744" y="680096"/>
                    <a:pt x="6081886" y="694576"/>
                  </a:cubicBezTo>
                  <a:cubicBezTo>
                    <a:pt x="6076363" y="724104"/>
                    <a:pt x="6088745" y="753633"/>
                    <a:pt x="6078459" y="783158"/>
                  </a:cubicBezTo>
                  <a:cubicBezTo>
                    <a:pt x="6075411" y="792306"/>
                    <a:pt x="6083031" y="804877"/>
                    <a:pt x="6083411" y="815929"/>
                  </a:cubicBezTo>
                  <a:cubicBezTo>
                    <a:pt x="6084363" y="843552"/>
                    <a:pt x="6084173" y="871173"/>
                    <a:pt x="6083983" y="898797"/>
                  </a:cubicBezTo>
                  <a:cubicBezTo>
                    <a:pt x="6083793" y="923562"/>
                    <a:pt x="6086459" y="949281"/>
                    <a:pt x="6081125" y="973095"/>
                  </a:cubicBezTo>
                  <a:cubicBezTo>
                    <a:pt x="6075411" y="998052"/>
                    <a:pt x="6076173" y="1020529"/>
                    <a:pt x="6082649" y="1044725"/>
                  </a:cubicBezTo>
                  <a:cubicBezTo>
                    <a:pt x="6087031" y="1061298"/>
                    <a:pt x="6087603" y="1078826"/>
                    <a:pt x="6088935" y="1095972"/>
                  </a:cubicBezTo>
                  <a:cubicBezTo>
                    <a:pt x="6090459" y="1114449"/>
                    <a:pt x="6086459" y="1134834"/>
                    <a:pt x="6092746" y="1151600"/>
                  </a:cubicBezTo>
                  <a:cubicBezTo>
                    <a:pt x="6111415" y="1201512"/>
                    <a:pt x="6115415" y="1252757"/>
                    <a:pt x="6115415" y="1304955"/>
                  </a:cubicBezTo>
                  <a:cubicBezTo>
                    <a:pt x="6115415" y="1314483"/>
                    <a:pt x="6112750" y="1324198"/>
                    <a:pt x="6109892" y="1333341"/>
                  </a:cubicBezTo>
                  <a:cubicBezTo>
                    <a:pt x="6092746" y="1386684"/>
                    <a:pt x="6094269" y="1440216"/>
                    <a:pt x="6104748" y="1494509"/>
                  </a:cubicBezTo>
                  <a:cubicBezTo>
                    <a:pt x="6107034" y="1505751"/>
                    <a:pt x="6107415" y="1518324"/>
                    <a:pt x="6105130" y="1529563"/>
                  </a:cubicBezTo>
                  <a:cubicBezTo>
                    <a:pt x="6098461" y="1561189"/>
                    <a:pt x="6087411" y="1591859"/>
                    <a:pt x="6082649" y="1623675"/>
                  </a:cubicBezTo>
                  <a:cubicBezTo>
                    <a:pt x="6074838" y="1676253"/>
                    <a:pt x="6101126" y="1721785"/>
                    <a:pt x="6118274" y="1768838"/>
                  </a:cubicBezTo>
                  <a:cubicBezTo>
                    <a:pt x="6134467" y="1813610"/>
                    <a:pt x="6171044" y="1851709"/>
                    <a:pt x="6162851" y="1904673"/>
                  </a:cubicBezTo>
                  <a:cubicBezTo>
                    <a:pt x="6162090" y="1910004"/>
                    <a:pt x="6167233" y="1915912"/>
                    <a:pt x="6168567" y="1921817"/>
                  </a:cubicBezTo>
                  <a:cubicBezTo>
                    <a:pt x="6172188" y="1938009"/>
                    <a:pt x="6176566" y="1954202"/>
                    <a:pt x="6178283" y="1970586"/>
                  </a:cubicBezTo>
                  <a:cubicBezTo>
                    <a:pt x="6180570" y="1990589"/>
                    <a:pt x="6179809" y="2010974"/>
                    <a:pt x="6181713" y="2030977"/>
                  </a:cubicBezTo>
                  <a:cubicBezTo>
                    <a:pt x="6182856" y="2043835"/>
                    <a:pt x="6184951" y="2056600"/>
                    <a:pt x="6186761" y="2069340"/>
                  </a:cubicBezTo>
                  <a:lnTo>
                    <a:pt x="6187012" y="2072225"/>
                  </a:lnTo>
                  <a:lnTo>
                    <a:pt x="6187012" y="2131532"/>
                  </a:lnTo>
                  <a:lnTo>
                    <a:pt x="6186141" y="2138304"/>
                  </a:lnTo>
                  <a:cubicBezTo>
                    <a:pt x="6183950" y="2148519"/>
                    <a:pt x="6181332" y="2158712"/>
                    <a:pt x="6179617" y="2168903"/>
                  </a:cubicBezTo>
                  <a:cubicBezTo>
                    <a:pt x="6174854" y="2197670"/>
                    <a:pt x="6176188" y="2229296"/>
                    <a:pt x="6163995" y="2254633"/>
                  </a:cubicBezTo>
                  <a:cubicBezTo>
                    <a:pt x="6151041" y="2281683"/>
                    <a:pt x="6145135" y="2307402"/>
                    <a:pt x="6149135" y="2335405"/>
                  </a:cubicBezTo>
                  <a:cubicBezTo>
                    <a:pt x="6150469" y="2344741"/>
                    <a:pt x="6158471" y="2356744"/>
                    <a:pt x="6166661" y="2360933"/>
                  </a:cubicBezTo>
                  <a:cubicBezTo>
                    <a:pt x="6184950" y="2370270"/>
                    <a:pt x="6188190" y="2383032"/>
                    <a:pt x="6181902" y="2400369"/>
                  </a:cubicBezTo>
                  <a:cubicBezTo>
                    <a:pt x="6176566" y="2415420"/>
                    <a:pt x="6173901" y="2433897"/>
                    <a:pt x="6163613" y="2444184"/>
                  </a:cubicBezTo>
                  <a:cubicBezTo>
                    <a:pt x="6134467" y="2473333"/>
                    <a:pt x="6133515" y="2510483"/>
                    <a:pt x="6125705" y="2546678"/>
                  </a:cubicBezTo>
                  <a:cubicBezTo>
                    <a:pt x="6120940" y="2568774"/>
                    <a:pt x="6120750" y="2589352"/>
                    <a:pt x="6123988" y="2611450"/>
                  </a:cubicBezTo>
                  <a:cubicBezTo>
                    <a:pt x="6131227" y="2659455"/>
                    <a:pt x="6120940" y="2706131"/>
                    <a:pt x="6107796" y="2752235"/>
                  </a:cubicBezTo>
                  <a:cubicBezTo>
                    <a:pt x="6099034" y="2782716"/>
                    <a:pt x="6093699" y="2813958"/>
                    <a:pt x="6084744" y="2844248"/>
                  </a:cubicBezTo>
                  <a:cubicBezTo>
                    <a:pt x="6077886" y="2866918"/>
                    <a:pt x="6069694" y="2889587"/>
                    <a:pt x="6058646" y="2910353"/>
                  </a:cubicBezTo>
                  <a:cubicBezTo>
                    <a:pt x="6042452" y="2940455"/>
                    <a:pt x="6018067" y="2966742"/>
                    <a:pt x="6024544" y="3005035"/>
                  </a:cubicBezTo>
                  <a:cubicBezTo>
                    <a:pt x="6030260" y="3038756"/>
                    <a:pt x="6018259" y="3069235"/>
                    <a:pt x="6006828" y="3100099"/>
                  </a:cubicBezTo>
                  <a:cubicBezTo>
                    <a:pt x="5998446" y="3122770"/>
                    <a:pt x="5989871" y="3145436"/>
                    <a:pt x="5984537" y="3168870"/>
                  </a:cubicBezTo>
                  <a:cubicBezTo>
                    <a:pt x="5978251" y="3196686"/>
                    <a:pt x="5980920" y="3228119"/>
                    <a:pt x="5969297" y="3252885"/>
                  </a:cubicBezTo>
                  <a:cubicBezTo>
                    <a:pt x="5957105" y="3278795"/>
                    <a:pt x="5965297" y="3300319"/>
                    <a:pt x="5968726" y="3323372"/>
                  </a:cubicBezTo>
                  <a:cubicBezTo>
                    <a:pt x="5974061" y="3360139"/>
                    <a:pt x="5983967" y="3396719"/>
                    <a:pt x="5971395" y="3433866"/>
                  </a:cubicBezTo>
                  <a:cubicBezTo>
                    <a:pt x="5956153" y="3479015"/>
                    <a:pt x="5939769" y="3523785"/>
                    <a:pt x="5925292" y="3569124"/>
                  </a:cubicBezTo>
                  <a:cubicBezTo>
                    <a:pt x="5919765" y="3586653"/>
                    <a:pt x="5917479" y="3605509"/>
                    <a:pt x="5915003" y="3623799"/>
                  </a:cubicBezTo>
                  <a:cubicBezTo>
                    <a:pt x="5912906" y="3641134"/>
                    <a:pt x="5918242" y="3661899"/>
                    <a:pt x="5910241" y="3675238"/>
                  </a:cubicBezTo>
                  <a:cubicBezTo>
                    <a:pt x="5889667" y="3709529"/>
                    <a:pt x="5879569" y="3744770"/>
                    <a:pt x="5879569" y="3784397"/>
                  </a:cubicBezTo>
                  <a:cubicBezTo>
                    <a:pt x="5879569" y="3799258"/>
                    <a:pt x="5870996" y="3813737"/>
                    <a:pt x="5869471" y="3828785"/>
                  </a:cubicBezTo>
                  <a:cubicBezTo>
                    <a:pt x="5867567" y="3849362"/>
                    <a:pt x="5862423" y="3872985"/>
                    <a:pt x="5869664" y="3890891"/>
                  </a:cubicBezTo>
                  <a:cubicBezTo>
                    <a:pt x="5886809" y="3932993"/>
                    <a:pt x="5872519" y="3967091"/>
                    <a:pt x="5855566" y="4003861"/>
                  </a:cubicBezTo>
                  <a:cubicBezTo>
                    <a:pt x="5838801" y="4040058"/>
                    <a:pt x="5825466" y="4078159"/>
                    <a:pt x="5814416" y="4116641"/>
                  </a:cubicBezTo>
                  <a:cubicBezTo>
                    <a:pt x="5810415" y="4131119"/>
                    <a:pt x="5817085" y="4148453"/>
                    <a:pt x="5818417" y="4164458"/>
                  </a:cubicBezTo>
                  <a:cubicBezTo>
                    <a:pt x="5818798" y="4170174"/>
                    <a:pt x="5819370" y="4176461"/>
                    <a:pt x="5817466" y="4181603"/>
                  </a:cubicBezTo>
                  <a:cubicBezTo>
                    <a:pt x="5799176" y="4231324"/>
                    <a:pt x="5785269" y="4281810"/>
                    <a:pt x="5794794" y="4335722"/>
                  </a:cubicBezTo>
                  <a:cubicBezTo>
                    <a:pt x="5795747" y="4340674"/>
                    <a:pt x="5793650" y="4346201"/>
                    <a:pt x="5792317" y="4351154"/>
                  </a:cubicBezTo>
                  <a:cubicBezTo>
                    <a:pt x="5785461" y="4375349"/>
                    <a:pt x="5774601" y="4398972"/>
                    <a:pt x="5772124" y="4423545"/>
                  </a:cubicBezTo>
                  <a:cubicBezTo>
                    <a:pt x="5766028" y="4484127"/>
                    <a:pt x="5763550" y="4545086"/>
                    <a:pt x="5759550" y="4606053"/>
                  </a:cubicBezTo>
                  <a:cubicBezTo>
                    <a:pt x="5759361" y="4609863"/>
                    <a:pt x="5759361" y="4613864"/>
                    <a:pt x="5758027" y="4617291"/>
                  </a:cubicBezTo>
                  <a:cubicBezTo>
                    <a:pt x="5749834" y="4639772"/>
                    <a:pt x="5752502" y="4659393"/>
                    <a:pt x="5768123" y="4678445"/>
                  </a:cubicBezTo>
                  <a:cubicBezTo>
                    <a:pt x="5774982" y="4686828"/>
                    <a:pt x="5778601" y="4698258"/>
                    <a:pt x="5782412" y="4708734"/>
                  </a:cubicBezTo>
                  <a:cubicBezTo>
                    <a:pt x="5788127" y="4724167"/>
                    <a:pt x="5793650" y="4739978"/>
                    <a:pt x="5797271" y="4755980"/>
                  </a:cubicBezTo>
                  <a:cubicBezTo>
                    <a:pt x="5800700" y="4771793"/>
                    <a:pt x="5805462" y="4788747"/>
                    <a:pt x="5802796" y="4803988"/>
                  </a:cubicBezTo>
                  <a:cubicBezTo>
                    <a:pt x="5798035" y="4831420"/>
                    <a:pt x="5787366" y="4857522"/>
                    <a:pt x="5780315" y="4884572"/>
                  </a:cubicBezTo>
                  <a:cubicBezTo>
                    <a:pt x="5777837" y="4893907"/>
                    <a:pt x="5778221" y="4904195"/>
                    <a:pt x="5778030" y="4913909"/>
                  </a:cubicBezTo>
                  <a:cubicBezTo>
                    <a:pt x="5777459" y="4936201"/>
                    <a:pt x="5782984" y="4959061"/>
                    <a:pt x="5767171" y="4979253"/>
                  </a:cubicBezTo>
                  <a:cubicBezTo>
                    <a:pt x="5752311" y="4997922"/>
                    <a:pt x="5756692" y="5016785"/>
                    <a:pt x="5767932" y="5036405"/>
                  </a:cubicBezTo>
                  <a:cubicBezTo>
                    <a:pt x="5775934" y="5050504"/>
                    <a:pt x="5782221" y="5066505"/>
                    <a:pt x="5785269" y="5082317"/>
                  </a:cubicBezTo>
                  <a:cubicBezTo>
                    <a:pt x="5789460" y="5104036"/>
                    <a:pt x="5791175" y="5125562"/>
                    <a:pt x="5788697" y="5148995"/>
                  </a:cubicBezTo>
                  <a:cubicBezTo>
                    <a:pt x="5786983" y="5165570"/>
                    <a:pt x="5786221" y="5179097"/>
                    <a:pt x="5776125" y="5192051"/>
                  </a:cubicBezTo>
                  <a:cubicBezTo>
                    <a:pt x="5774601" y="5194145"/>
                    <a:pt x="5774219" y="5197955"/>
                    <a:pt x="5774412" y="5200813"/>
                  </a:cubicBezTo>
                  <a:cubicBezTo>
                    <a:pt x="5777649" y="5238343"/>
                    <a:pt x="5775934" y="5275491"/>
                    <a:pt x="5773646" y="5313403"/>
                  </a:cubicBezTo>
                  <a:cubicBezTo>
                    <a:pt x="5770601" y="5361598"/>
                    <a:pt x="5779553" y="5412276"/>
                    <a:pt x="5811559" y="5453995"/>
                  </a:cubicBezTo>
                  <a:cubicBezTo>
                    <a:pt x="5816322" y="5460092"/>
                    <a:pt x="5818417" y="5469236"/>
                    <a:pt x="5819562" y="5477239"/>
                  </a:cubicBezTo>
                  <a:cubicBezTo>
                    <a:pt x="5824514" y="5514957"/>
                    <a:pt x="5827942" y="5552869"/>
                    <a:pt x="5833467" y="5590590"/>
                  </a:cubicBezTo>
                  <a:cubicBezTo>
                    <a:pt x="5836516" y="5611164"/>
                    <a:pt x="5839182" y="5632691"/>
                    <a:pt x="5847565" y="5651360"/>
                  </a:cubicBezTo>
                  <a:cubicBezTo>
                    <a:pt x="5855756" y="5669647"/>
                    <a:pt x="5865471" y="5684320"/>
                    <a:pt x="5848327" y="5695178"/>
                  </a:cubicBezTo>
                  <a:cubicBezTo>
                    <a:pt x="5857471" y="5714607"/>
                    <a:pt x="5865092" y="5731564"/>
                    <a:pt x="5873282" y="5748136"/>
                  </a:cubicBezTo>
                  <a:cubicBezTo>
                    <a:pt x="5876329" y="5754234"/>
                    <a:pt x="5881284" y="5759378"/>
                    <a:pt x="5884142" y="5765474"/>
                  </a:cubicBezTo>
                  <a:cubicBezTo>
                    <a:pt x="5887190" y="5771953"/>
                    <a:pt x="5889094" y="5779191"/>
                    <a:pt x="5890620" y="5786239"/>
                  </a:cubicBezTo>
                  <a:cubicBezTo>
                    <a:pt x="5897477" y="5817674"/>
                    <a:pt x="5903763" y="5849107"/>
                    <a:pt x="5911194" y="5880348"/>
                  </a:cubicBezTo>
                  <a:cubicBezTo>
                    <a:pt x="5912717" y="5886447"/>
                    <a:pt x="5918813" y="5891590"/>
                    <a:pt x="5922813" y="5897114"/>
                  </a:cubicBezTo>
                  <a:cubicBezTo>
                    <a:pt x="5925481" y="5900735"/>
                    <a:pt x="5929482" y="5904353"/>
                    <a:pt x="5930054" y="5908355"/>
                  </a:cubicBezTo>
                  <a:cubicBezTo>
                    <a:pt x="5934626" y="5938836"/>
                    <a:pt x="5939961" y="5969124"/>
                    <a:pt x="5942246" y="5999796"/>
                  </a:cubicBezTo>
                  <a:cubicBezTo>
                    <a:pt x="5944149" y="6025515"/>
                    <a:pt x="5943580" y="6050282"/>
                    <a:pt x="5976728" y="6056948"/>
                  </a:cubicBezTo>
                  <a:cubicBezTo>
                    <a:pt x="5982443" y="6058092"/>
                    <a:pt x="5988540" y="6066284"/>
                    <a:pt x="5991396" y="6072569"/>
                  </a:cubicBezTo>
                  <a:cubicBezTo>
                    <a:pt x="5999589" y="6090477"/>
                    <a:pt x="6005113" y="6109530"/>
                    <a:pt x="6013494" y="6127247"/>
                  </a:cubicBezTo>
                  <a:cubicBezTo>
                    <a:pt x="6041500" y="6185351"/>
                    <a:pt x="6059217" y="6246121"/>
                    <a:pt x="6055978" y="6311084"/>
                  </a:cubicBezTo>
                  <a:cubicBezTo>
                    <a:pt x="6055026" y="6331277"/>
                    <a:pt x="6044737" y="6350899"/>
                    <a:pt x="6040926" y="6363664"/>
                  </a:cubicBezTo>
                  <a:cubicBezTo>
                    <a:pt x="6055978" y="6400429"/>
                    <a:pt x="6070456" y="6431292"/>
                    <a:pt x="6081315" y="6463490"/>
                  </a:cubicBezTo>
                  <a:cubicBezTo>
                    <a:pt x="6091031" y="6491874"/>
                    <a:pt x="6097127" y="6521593"/>
                    <a:pt x="6104175" y="6550742"/>
                  </a:cubicBezTo>
                  <a:cubicBezTo>
                    <a:pt x="6106844" y="6561411"/>
                    <a:pt x="6108367" y="6572269"/>
                    <a:pt x="6109702" y="6583128"/>
                  </a:cubicBezTo>
                  <a:cubicBezTo>
                    <a:pt x="6113892" y="6617036"/>
                    <a:pt x="6103795" y="6652472"/>
                    <a:pt x="6119798" y="6685617"/>
                  </a:cubicBezTo>
                  <a:cubicBezTo>
                    <a:pt x="6128180" y="6702955"/>
                    <a:pt x="6138276" y="6720103"/>
                    <a:pt x="6142658" y="6738388"/>
                  </a:cubicBezTo>
                  <a:cubicBezTo>
                    <a:pt x="6147421" y="6758011"/>
                    <a:pt x="6154851" y="6777207"/>
                    <a:pt x="6160162" y="6796804"/>
                  </a:cubicBezTo>
                  <a:lnTo>
                    <a:pt x="6164933" y="6857457"/>
                  </a:lnTo>
                  <a:lnTo>
                    <a:pt x="6037694" y="6857457"/>
                  </a:lnTo>
                  <a:lnTo>
                    <a:pt x="6037694" y="6857998"/>
                  </a:lnTo>
                  <a:lnTo>
                    <a:pt x="0" y="6857998"/>
                  </a:lnTo>
                  <a:close/>
                </a:path>
              </a:pathLst>
            </a:custGeom>
            <a:effectLst>
              <a:outerShdw blurRad="381000" dist="152400" algn="tl" rotWithShape="0">
                <a:prstClr val="black">
                  <a:alpha val="10000"/>
                </a:prstClr>
              </a:outerShdw>
            </a:effectLst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17320383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14790"/>
    </mc:Choice>
    <mc:Fallback>
      <p:transition advTm="147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9815E-6 1.19342E-6 L -1.89815E-6 -0.25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6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17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Picture 69" descr="A red grid with lines&#10;&#10;Description automatically generated">
            <a:extLst>
              <a:ext uri="{FF2B5EF4-FFF2-40B4-BE49-F238E27FC236}">
                <a16:creationId xmlns:a16="http://schemas.microsoft.com/office/drawing/2014/main" id="{69C1BC5D-44F5-2CFB-74B9-38E5586F38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1945600" cy="1231733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79DF9AC-002F-D404-4685-9D2A9A5C9BBA}"/>
              </a:ext>
            </a:extLst>
          </p:cNvPr>
          <p:cNvSpPr/>
          <p:nvPr/>
        </p:nvSpPr>
        <p:spPr>
          <a:xfrm>
            <a:off x="0" y="0"/>
            <a:ext cx="21945600" cy="1234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black circle with a black background&#10;&#10;Description automatically generated">
            <a:extLst>
              <a:ext uri="{FF2B5EF4-FFF2-40B4-BE49-F238E27FC236}">
                <a16:creationId xmlns:a16="http://schemas.microsoft.com/office/drawing/2014/main" id="{664BB8C2-E7CC-4FF0-6C54-B31FD617F6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84"/>
          <a:stretch/>
        </p:blipFill>
        <p:spPr>
          <a:xfrm>
            <a:off x="292150" y="2308195"/>
            <a:ext cx="7464208" cy="8167300"/>
          </a:xfrm>
          <a:custGeom>
            <a:avLst/>
            <a:gdLst/>
            <a:ahLst/>
            <a:cxnLst/>
            <a:rect l="l" t="t" r="r" b="b"/>
            <a:pathLst>
              <a:path w="6187012" h="6857998">
                <a:moveTo>
                  <a:pt x="5434855" y="6118149"/>
                </a:moveTo>
                <a:cubicBezTo>
                  <a:pt x="5441404" y="6124102"/>
                  <a:pt x="5449025" y="6129341"/>
                  <a:pt x="5456075" y="6133723"/>
                </a:cubicBezTo>
                <a:cubicBezTo>
                  <a:pt x="5463218" y="6138152"/>
                  <a:pt x="5468564" y="6143474"/>
                  <a:pt x="5472234" y="6149380"/>
                </a:cubicBezTo>
                <a:lnTo>
                  <a:pt x="5477710" y="6166562"/>
                </a:lnTo>
                <a:lnTo>
                  <a:pt x="5472234" y="6149379"/>
                </a:lnTo>
                <a:cubicBezTo>
                  <a:pt x="5468564" y="6143474"/>
                  <a:pt x="5463218" y="6138152"/>
                  <a:pt x="5456075" y="6133722"/>
                </a:cubicBezTo>
                <a:cubicBezTo>
                  <a:pt x="5449025" y="6129341"/>
                  <a:pt x="5441404" y="6124102"/>
                  <a:pt x="5434855" y="6118149"/>
                </a:cubicBezTo>
                <a:close/>
                <a:moveTo>
                  <a:pt x="5343013" y="4941372"/>
                </a:moveTo>
                <a:lnTo>
                  <a:pt x="5346342" y="4950869"/>
                </a:lnTo>
                <a:lnTo>
                  <a:pt x="5356027" y="4991382"/>
                </a:lnTo>
                <a:lnTo>
                  <a:pt x="5346342" y="4950868"/>
                </a:lnTo>
                <a:close/>
                <a:moveTo>
                  <a:pt x="5346951" y="4749807"/>
                </a:moveTo>
                <a:cubicBezTo>
                  <a:pt x="5334815" y="4762826"/>
                  <a:pt x="5333958" y="4781365"/>
                  <a:pt x="5332244" y="4799797"/>
                </a:cubicBezTo>
                <a:cubicBezTo>
                  <a:pt x="5333958" y="4781365"/>
                  <a:pt x="5334815" y="4762827"/>
                  <a:pt x="5346951" y="4749807"/>
                </a:cubicBezTo>
                <a:close/>
                <a:moveTo>
                  <a:pt x="5364750" y="4543185"/>
                </a:moveTo>
                <a:cubicBezTo>
                  <a:pt x="5365727" y="4548281"/>
                  <a:pt x="5367775" y="4553662"/>
                  <a:pt x="5370156" y="4557092"/>
                </a:cubicBezTo>
                <a:cubicBezTo>
                  <a:pt x="5381776" y="4573618"/>
                  <a:pt x="5390563" y="4588275"/>
                  <a:pt x="5396519" y="4602021"/>
                </a:cubicBezTo>
                <a:cubicBezTo>
                  <a:pt x="5390563" y="4588275"/>
                  <a:pt x="5381776" y="4573618"/>
                  <a:pt x="5370156" y="4557091"/>
                </a:cubicBezTo>
                <a:close/>
                <a:moveTo>
                  <a:pt x="5830968" y="2819253"/>
                </a:moveTo>
                <a:lnTo>
                  <a:pt x="5842611" y="2827484"/>
                </a:lnTo>
                <a:lnTo>
                  <a:pt x="5842613" y="2827486"/>
                </a:lnTo>
                <a:lnTo>
                  <a:pt x="5871116" y="2861156"/>
                </a:lnTo>
                <a:lnTo>
                  <a:pt x="5861462" y="2842392"/>
                </a:lnTo>
                <a:lnTo>
                  <a:pt x="5842613" y="2827486"/>
                </a:lnTo>
                <a:lnTo>
                  <a:pt x="5842611" y="2827483"/>
                </a:lnTo>
                <a:close/>
                <a:moveTo>
                  <a:pt x="5761313" y="1974015"/>
                </a:moveTo>
                <a:lnTo>
                  <a:pt x="5754799" y="1999763"/>
                </a:lnTo>
                <a:cubicBezTo>
                  <a:pt x="5750990" y="2008056"/>
                  <a:pt x="5745310" y="2016020"/>
                  <a:pt x="5737071" y="2023547"/>
                </a:cubicBezTo>
                <a:cubicBezTo>
                  <a:pt x="5753550" y="2008497"/>
                  <a:pt x="5759789" y="1991685"/>
                  <a:pt x="5761313" y="1974015"/>
                </a:cubicBezTo>
                <a:close/>
                <a:moveTo>
                  <a:pt x="5744119" y="1768838"/>
                </a:moveTo>
                <a:cubicBezTo>
                  <a:pt x="5739738" y="1774411"/>
                  <a:pt x="5736975" y="1779948"/>
                  <a:pt x="5735518" y="1785412"/>
                </a:cubicBezTo>
                <a:lnTo>
                  <a:pt x="5734738" y="1801558"/>
                </a:lnTo>
                <a:cubicBezTo>
                  <a:pt x="5733070" y="1790986"/>
                  <a:pt x="5735356" y="1779981"/>
                  <a:pt x="5744119" y="1768838"/>
                </a:cubicBezTo>
                <a:close/>
                <a:moveTo>
                  <a:pt x="5853708" y="520953"/>
                </a:moveTo>
                <a:lnTo>
                  <a:pt x="5846981" y="549926"/>
                </a:lnTo>
                <a:lnTo>
                  <a:pt x="5840726" y="566616"/>
                </a:lnTo>
                <a:lnTo>
                  <a:pt x="5834776" y="581804"/>
                </a:lnTo>
                <a:lnTo>
                  <a:pt x="5834358" y="583595"/>
                </a:lnTo>
                <a:lnTo>
                  <a:pt x="5832183" y="589388"/>
                </a:lnTo>
                <a:cubicBezTo>
                  <a:pt x="5829783" y="597005"/>
                  <a:pt x="5828025" y="604728"/>
                  <a:pt x="5827560" y="612658"/>
                </a:cubicBezTo>
                <a:lnTo>
                  <a:pt x="5834358" y="583595"/>
                </a:lnTo>
                <a:lnTo>
                  <a:pt x="5840674" y="566754"/>
                </a:lnTo>
                <a:lnTo>
                  <a:pt x="5840726" y="566616"/>
                </a:lnTo>
                <a:lnTo>
                  <a:pt x="5846564" y="551717"/>
                </a:lnTo>
                <a:lnTo>
                  <a:pt x="5846981" y="549926"/>
                </a:lnTo>
                <a:lnTo>
                  <a:pt x="5849145" y="544146"/>
                </a:lnTo>
                <a:cubicBezTo>
                  <a:pt x="5851532" y="536547"/>
                  <a:pt x="5853271" y="528850"/>
                  <a:pt x="5853708" y="520953"/>
                </a:cubicBezTo>
                <a:close/>
                <a:moveTo>
                  <a:pt x="5802605" y="268794"/>
                </a:moveTo>
                <a:cubicBezTo>
                  <a:pt x="5800080" y="279176"/>
                  <a:pt x="5798377" y="289296"/>
                  <a:pt x="5797729" y="299164"/>
                </a:cubicBezTo>
                <a:cubicBezTo>
                  <a:pt x="5797080" y="309031"/>
                  <a:pt x="5797485" y="318646"/>
                  <a:pt x="5799176" y="328017"/>
                </a:cubicBezTo>
                <a:close/>
                <a:moveTo>
                  <a:pt x="0" y="0"/>
                </a:moveTo>
                <a:lnTo>
                  <a:pt x="6120021" y="0"/>
                </a:lnTo>
                <a:lnTo>
                  <a:pt x="6115806" y="24480"/>
                </a:lnTo>
                <a:cubicBezTo>
                  <a:pt x="6113321" y="32636"/>
                  <a:pt x="6109559" y="40471"/>
                  <a:pt x="6103795" y="47806"/>
                </a:cubicBezTo>
                <a:cubicBezTo>
                  <a:pt x="6088935" y="66857"/>
                  <a:pt x="6092364" y="85336"/>
                  <a:pt x="6094651" y="105718"/>
                </a:cubicBezTo>
                <a:cubicBezTo>
                  <a:pt x="6096365" y="121150"/>
                  <a:pt x="6095794" y="136963"/>
                  <a:pt x="6095986" y="152584"/>
                </a:cubicBezTo>
                <a:cubicBezTo>
                  <a:pt x="6096555" y="180017"/>
                  <a:pt x="6096746" y="207450"/>
                  <a:pt x="6097699" y="234883"/>
                </a:cubicBezTo>
                <a:cubicBezTo>
                  <a:pt x="6098079" y="243648"/>
                  <a:pt x="6102844" y="252600"/>
                  <a:pt x="6102082" y="261173"/>
                </a:cubicBezTo>
                <a:cubicBezTo>
                  <a:pt x="6098461" y="300800"/>
                  <a:pt x="6092746" y="340425"/>
                  <a:pt x="6089507" y="380050"/>
                </a:cubicBezTo>
                <a:cubicBezTo>
                  <a:pt x="6087603" y="402529"/>
                  <a:pt x="6091220" y="425581"/>
                  <a:pt x="6088555" y="447870"/>
                </a:cubicBezTo>
                <a:cubicBezTo>
                  <a:pt x="6085507" y="473587"/>
                  <a:pt x="6077697" y="498733"/>
                  <a:pt x="6072932" y="524262"/>
                </a:cubicBezTo>
                <a:cubicBezTo>
                  <a:pt x="6071600" y="531310"/>
                  <a:pt x="6073315" y="539121"/>
                  <a:pt x="6073694" y="546552"/>
                </a:cubicBezTo>
                <a:cubicBezTo>
                  <a:pt x="6074076" y="554933"/>
                  <a:pt x="6074838" y="563125"/>
                  <a:pt x="6075029" y="571508"/>
                </a:cubicBezTo>
                <a:cubicBezTo>
                  <a:pt x="6075411" y="597037"/>
                  <a:pt x="6074838" y="622564"/>
                  <a:pt x="6076173" y="648092"/>
                </a:cubicBezTo>
                <a:cubicBezTo>
                  <a:pt x="6076934" y="663713"/>
                  <a:pt x="6084744" y="680096"/>
                  <a:pt x="6081886" y="694576"/>
                </a:cubicBezTo>
                <a:cubicBezTo>
                  <a:pt x="6076363" y="724104"/>
                  <a:pt x="6088745" y="753633"/>
                  <a:pt x="6078459" y="783158"/>
                </a:cubicBezTo>
                <a:cubicBezTo>
                  <a:pt x="6075411" y="792306"/>
                  <a:pt x="6083031" y="804877"/>
                  <a:pt x="6083411" y="815929"/>
                </a:cubicBezTo>
                <a:cubicBezTo>
                  <a:pt x="6084363" y="843552"/>
                  <a:pt x="6084173" y="871173"/>
                  <a:pt x="6083983" y="898797"/>
                </a:cubicBezTo>
                <a:cubicBezTo>
                  <a:pt x="6083793" y="923562"/>
                  <a:pt x="6086459" y="949281"/>
                  <a:pt x="6081125" y="973095"/>
                </a:cubicBezTo>
                <a:cubicBezTo>
                  <a:pt x="6075411" y="998052"/>
                  <a:pt x="6076173" y="1020529"/>
                  <a:pt x="6082649" y="1044725"/>
                </a:cubicBezTo>
                <a:cubicBezTo>
                  <a:pt x="6087031" y="1061298"/>
                  <a:pt x="6087603" y="1078826"/>
                  <a:pt x="6088935" y="1095972"/>
                </a:cubicBezTo>
                <a:cubicBezTo>
                  <a:pt x="6090459" y="1114449"/>
                  <a:pt x="6086459" y="1134834"/>
                  <a:pt x="6092746" y="1151600"/>
                </a:cubicBezTo>
                <a:cubicBezTo>
                  <a:pt x="6111415" y="1201512"/>
                  <a:pt x="6115415" y="1252757"/>
                  <a:pt x="6115415" y="1304955"/>
                </a:cubicBezTo>
                <a:cubicBezTo>
                  <a:pt x="6115415" y="1314483"/>
                  <a:pt x="6112750" y="1324198"/>
                  <a:pt x="6109892" y="1333341"/>
                </a:cubicBezTo>
                <a:cubicBezTo>
                  <a:pt x="6092746" y="1386684"/>
                  <a:pt x="6094269" y="1440216"/>
                  <a:pt x="6104748" y="1494509"/>
                </a:cubicBezTo>
                <a:cubicBezTo>
                  <a:pt x="6107034" y="1505751"/>
                  <a:pt x="6107415" y="1518324"/>
                  <a:pt x="6105130" y="1529563"/>
                </a:cubicBezTo>
                <a:cubicBezTo>
                  <a:pt x="6098461" y="1561189"/>
                  <a:pt x="6087411" y="1591859"/>
                  <a:pt x="6082649" y="1623675"/>
                </a:cubicBezTo>
                <a:cubicBezTo>
                  <a:pt x="6074838" y="1676253"/>
                  <a:pt x="6101126" y="1721785"/>
                  <a:pt x="6118274" y="1768838"/>
                </a:cubicBezTo>
                <a:cubicBezTo>
                  <a:pt x="6134467" y="1813610"/>
                  <a:pt x="6171044" y="1851709"/>
                  <a:pt x="6162851" y="1904673"/>
                </a:cubicBezTo>
                <a:cubicBezTo>
                  <a:pt x="6162090" y="1910004"/>
                  <a:pt x="6167233" y="1915912"/>
                  <a:pt x="6168567" y="1921817"/>
                </a:cubicBezTo>
                <a:cubicBezTo>
                  <a:pt x="6172188" y="1938009"/>
                  <a:pt x="6176566" y="1954202"/>
                  <a:pt x="6178283" y="1970586"/>
                </a:cubicBezTo>
                <a:cubicBezTo>
                  <a:pt x="6180570" y="1990589"/>
                  <a:pt x="6179809" y="2010974"/>
                  <a:pt x="6181713" y="2030977"/>
                </a:cubicBezTo>
                <a:cubicBezTo>
                  <a:pt x="6182856" y="2043835"/>
                  <a:pt x="6184951" y="2056600"/>
                  <a:pt x="6186761" y="2069340"/>
                </a:cubicBezTo>
                <a:lnTo>
                  <a:pt x="6187012" y="2072225"/>
                </a:lnTo>
                <a:lnTo>
                  <a:pt x="6187012" y="2131532"/>
                </a:lnTo>
                <a:lnTo>
                  <a:pt x="6186141" y="2138304"/>
                </a:lnTo>
                <a:cubicBezTo>
                  <a:pt x="6183950" y="2148519"/>
                  <a:pt x="6181332" y="2158712"/>
                  <a:pt x="6179617" y="2168903"/>
                </a:cubicBezTo>
                <a:cubicBezTo>
                  <a:pt x="6174854" y="2197670"/>
                  <a:pt x="6176188" y="2229296"/>
                  <a:pt x="6163995" y="2254633"/>
                </a:cubicBezTo>
                <a:cubicBezTo>
                  <a:pt x="6151041" y="2281683"/>
                  <a:pt x="6145135" y="2307402"/>
                  <a:pt x="6149135" y="2335405"/>
                </a:cubicBezTo>
                <a:cubicBezTo>
                  <a:pt x="6150469" y="2344741"/>
                  <a:pt x="6158471" y="2356744"/>
                  <a:pt x="6166661" y="2360933"/>
                </a:cubicBezTo>
                <a:cubicBezTo>
                  <a:pt x="6184950" y="2370270"/>
                  <a:pt x="6188190" y="2383032"/>
                  <a:pt x="6181902" y="2400369"/>
                </a:cubicBezTo>
                <a:cubicBezTo>
                  <a:pt x="6176566" y="2415420"/>
                  <a:pt x="6173901" y="2433897"/>
                  <a:pt x="6163613" y="2444184"/>
                </a:cubicBezTo>
                <a:cubicBezTo>
                  <a:pt x="6134467" y="2473333"/>
                  <a:pt x="6133515" y="2510483"/>
                  <a:pt x="6125705" y="2546678"/>
                </a:cubicBezTo>
                <a:cubicBezTo>
                  <a:pt x="6120940" y="2568774"/>
                  <a:pt x="6120750" y="2589352"/>
                  <a:pt x="6123988" y="2611450"/>
                </a:cubicBezTo>
                <a:cubicBezTo>
                  <a:pt x="6131227" y="2659455"/>
                  <a:pt x="6120940" y="2706131"/>
                  <a:pt x="6107796" y="2752235"/>
                </a:cubicBezTo>
                <a:cubicBezTo>
                  <a:pt x="6099034" y="2782716"/>
                  <a:pt x="6093699" y="2813958"/>
                  <a:pt x="6084744" y="2844248"/>
                </a:cubicBezTo>
                <a:cubicBezTo>
                  <a:pt x="6077886" y="2866918"/>
                  <a:pt x="6069694" y="2889587"/>
                  <a:pt x="6058646" y="2910353"/>
                </a:cubicBezTo>
                <a:cubicBezTo>
                  <a:pt x="6042452" y="2940455"/>
                  <a:pt x="6018067" y="2966742"/>
                  <a:pt x="6024544" y="3005035"/>
                </a:cubicBezTo>
                <a:cubicBezTo>
                  <a:pt x="6030260" y="3038756"/>
                  <a:pt x="6018259" y="3069235"/>
                  <a:pt x="6006828" y="3100099"/>
                </a:cubicBezTo>
                <a:cubicBezTo>
                  <a:pt x="5998446" y="3122770"/>
                  <a:pt x="5989871" y="3145436"/>
                  <a:pt x="5984537" y="3168870"/>
                </a:cubicBezTo>
                <a:cubicBezTo>
                  <a:pt x="5978251" y="3196686"/>
                  <a:pt x="5980920" y="3228119"/>
                  <a:pt x="5969297" y="3252885"/>
                </a:cubicBezTo>
                <a:cubicBezTo>
                  <a:pt x="5957105" y="3278795"/>
                  <a:pt x="5965297" y="3300319"/>
                  <a:pt x="5968726" y="3323372"/>
                </a:cubicBezTo>
                <a:cubicBezTo>
                  <a:pt x="5974061" y="3360139"/>
                  <a:pt x="5983967" y="3396719"/>
                  <a:pt x="5971395" y="3433866"/>
                </a:cubicBezTo>
                <a:cubicBezTo>
                  <a:pt x="5956153" y="3479015"/>
                  <a:pt x="5939769" y="3523785"/>
                  <a:pt x="5925292" y="3569124"/>
                </a:cubicBezTo>
                <a:cubicBezTo>
                  <a:pt x="5919765" y="3586653"/>
                  <a:pt x="5917479" y="3605509"/>
                  <a:pt x="5915003" y="3623799"/>
                </a:cubicBezTo>
                <a:cubicBezTo>
                  <a:pt x="5912906" y="3641134"/>
                  <a:pt x="5918242" y="3661899"/>
                  <a:pt x="5910241" y="3675238"/>
                </a:cubicBezTo>
                <a:cubicBezTo>
                  <a:pt x="5889667" y="3709529"/>
                  <a:pt x="5879569" y="3744770"/>
                  <a:pt x="5879569" y="3784397"/>
                </a:cubicBezTo>
                <a:cubicBezTo>
                  <a:pt x="5879569" y="3799258"/>
                  <a:pt x="5870996" y="3813737"/>
                  <a:pt x="5869471" y="3828785"/>
                </a:cubicBezTo>
                <a:cubicBezTo>
                  <a:pt x="5867567" y="3849362"/>
                  <a:pt x="5862423" y="3872985"/>
                  <a:pt x="5869664" y="3890891"/>
                </a:cubicBezTo>
                <a:cubicBezTo>
                  <a:pt x="5886809" y="3932993"/>
                  <a:pt x="5872519" y="3967091"/>
                  <a:pt x="5855566" y="4003861"/>
                </a:cubicBezTo>
                <a:cubicBezTo>
                  <a:pt x="5838801" y="4040058"/>
                  <a:pt x="5825466" y="4078159"/>
                  <a:pt x="5814416" y="4116641"/>
                </a:cubicBezTo>
                <a:cubicBezTo>
                  <a:pt x="5810415" y="4131119"/>
                  <a:pt x="5817085" y="4148453"/>
                  <a:pt x="5818417" y="4164458"/>
                </a:cubicBezTo>
                <a:cubicBezTo>
                  <a:pt x="5818798" y="4170174"/>
                  <a:pt x="5819370" y="4176461"/>
                  <a:pt x="5817466" y="4181603"/>
                </a:cubicBezTo>
                <a:cubicBezTo>
                  <a:pt x="5799176" y="4231324"/>
                  <a:pt x="5785269" y="4281810"/>
                  <a:pt x="5794794" y="4335722"/>
                </a:cubicBezTo>
                <a:cubicBezTo>
                  <a:pt x="5795747" y="4340674"/>
                  <a:pt x="5793650" y="4346201"/>
                  <a:pt x="5792317" y="4351154"/>
                </a:cubicBezTo>
                <a:cubicBezTo>
                  <a:pt x="5785461" y="4375349"/>
                  <a:pt x="5774601" y="4398972"/>
                  <a:pt x="5772124" y="4423545"/>
                </a:cubicBezTo>
                <a:cubicBezTo>
                  <a:pt x="5766028" y="4484127"/>
                  <a:pt x="5763550" y="4545086"/>
                  <a:pt x="5759550" y="4606053"/>
                </a:cubicBezTo>
                <a:cubicBezTo>
                  <a:pt x="5759361" y="4609863"/>
                  <a:pt x="5759361" y="4613864"/>
                  <a:pt x="5758027" y="4617291"/>
                </a:cubicBezTo>
                <a:cubicBezTo>
                  <a:pt x="5749834" y="4639772"/>
                  <a:pt x="5752502" y="4659393"/>
                  <a:pt x="5768123" y="4678445"/>
                </a:cubicBezTo>
                <a:cubicBezTo>
                  <a:pt x="5774982" y="4686828"/>
                  <a:pt x="5778601" y="4698258"/>
                  <a:pt x="5782412" y="4708734"/>
                </a:cubicBezTo>
                <a:cubicBezTo>
                  <a:pt x="5788127" y="4724167"/>
                  <a:pt x="5793650" y="4739978"/>
                  <a:pt x="5797271" y="4755980"/>
                </a:cubicBezTo>
                <a:cubicBezTo>
                  <a:pt x="5800700" y="4771793"/>
                  <a:pt x="5805462" y="4788747"/>
                  <a:pt x="5802796" y="4803988"/>
                </a:cubicBezTo>
                <a:cubicBezTo>
                  <a:pt x="5798035" y="4831420"/>
                  <a:pt x="5787366" y="4857522"/>
                  <a:pt x="5780315" y="4884572"/>
                </a:cubicBezTo>
                <a:cubicBezTo>
                  <a:pt x="5777837" y="4893907"/>
                  <a:pt x="5778221" y="4904195"/>
                  <a:pt x="5778030" y="4913909"/>
                </a:cubicBezTo>
                <a:cubicBezTo>
                  <a:pt x="5777459" y="4936201"/>
                  <a:pt x="5782984" y="4959061"/>
                  <a:pt x="5767171" y="4979253"/>
                </a:cubicBezTo>
                <a:cubicBezTo>
                  <a:pt x="5752311" y="4997922"/>
                  <a:pt x="5756692" y="5016785"/>
                  <a:pt x="5767932" y="5036405"/>
                </a:cubicBezTo>
                <a:cubicBezTo>
                  <a:pt x="5775934" y="5050504"/>
                  <a:pt x="5782221" y="5066505"/>
                  <a:pt x="5785269" y="5082317"/>
                </a:cubicBezTo>
                <a:cubicBezTo>
                  <a:pt x="5789460" y="5104036"/>
                  <a:pt x="5791175" y="5125562"/>
                  <a:pt x="5788697" y="5148995"/>
                </a:cubicBezTo>
                <a:cubicBezTo>
                  <a:pt x="5786983" y="5165570"/>
                  <a:pt x="5786221" y="5179097"/>
                  <a:pt x="5776125" y="5192051"/>
                </a:cubicBezTo>
                <a:cubicBezTo>
                  <a:pt x="5774601" y="5194145"/>
                  <a:pt x="5774219" y="5197955"/>
                  <a:pt x="5774412" y="5200813"/>
                </a:cubicBezTo>
                <a:cubicBezTo>
                  <a:pt x="5777649" y="5238343"/>
                  <a:pt x="5775934" y="5275491"/>
                  <a:pt x="5773646" y="5313403"/>
                </a:cubicBezTo>
                <a:cubicBezTo>
                  <a:pt x="5770601" y="5361598"/>
                  <a:pt x="5779553" y="5412276"/>
                  <a:pt x="5811559" y="5453995"/>
                </a:cubicBezTo>
                <a:cubicBezTo>
                  <a:pt x="5816322" y="5460092"/>
                  <a:pt x="5818417" y="5469236"/>
                  <a:pt x="5819562" y="5477239"/>
                </a:cubicBezTo>
                <a:cubicBezTo>
                  <a:pt x="5824514" y="5514957"/>
                  <a:pt x="5827942" y="5552869"/>
                  <a:pt x="5833467" y="5590590"/>
                </a:cubicBezTo>
                <a:cubicBezTo>
                  <a:pt x="5836516" y="5611164"/>
                  <a:pt x="5839182" y="5632691"/>
                  <a:pt x="5847565" y="5651360"/>
                </a:cubicBezTo>
                <a:cubicBezTo>
                  <a:pt x="5855756" y="5669647"/>
                  <a:pt x="5865471" y="5684320"/>
                  <a:pt x="5848327" y="5695178"/>
                </a:cubicBezTo>
                <a:cubicBezTo>
                  <a:pt x="5857471" y="5714607"/>
                  <a:pt x="5865092" y="5731564"/>
                  <a:pt x="5873282" y="5748136"/>
                </a:cubicBezTo>
                <a:cubicBezTo>
                  <a:pt x="5876329" y="5754234"/>
                  <a:pt x="5881284" y="5759378"/>
                  <a:pt x="5884142" y="5765474"/>
                </a:cubicBezTo>
                <a:cubicBezTo>
                  <a:pt x="5887190" y="5771953"/>
                  <a:pt x="5889094" y="5779191"/>
                  <a:pt x="5890620" y="5786239"/>
                </a:cubicBezTo>
                <a:cubicBezTo>
                  <a:pt x="5897477" y="5817674"/>
                  <a:pt x="5903763" y="5849107"/>
                  <a:pt x="5911194" y="5880348"/>
                </a:cubicBezTo>
                <a:cubicBezTo>
                  <a:pt x="5912717" y="5886447"/>
                  <a:pt x="5918813" y="5891590"/>
                  <a:pt x="5922813" y="5897114"/>
                </a:cubicBezTo>
                <a:cubicBezTo>
                  <a:pt x="5925481" y="5900735"/>
                  <a:pt x="5929482" y="5904353"/>
                  <a:pt x="5930054" y="5908355"/>
                </a:cubicBezTo>
                <a:cubicBezTo>
                  <a:pt x="5934626" y="5938836"/>
                  <a:pt x="5939961" y="5969124"/>
                  <a:pt x="5942246" y="5999796"/>
                </a:cubicBezTo>
                <a:cubicBezTo>
                  <a:pt x="5944149" y="6025515"/>
                  <a:pt x="5943580" y="6050282"/>
                  <a:pt x="5976728" y="6056948"/>
                </a:cubicBezTo>
                <a:cubicBezTo>
                  <a:pt x="5982443" y="6058092"/>
                  <a:pt x="5988540" y="6066284"/>
                  <a:pt x="5991396" y="6072569"/>
                </a:cubicBezTo>
                <a:cubicBezTo>
                  <a:pt x="5999589" y="6090477"/>
                  <a:pt x="6005113" y="6109530"/>
                  <a:pt x="6013494" y="6127247"/>
                </a:cubicBezTo>
                <a:cubicBezTo>
                  <a:pt x="6041500" y="6185351"/>
                  <a:pt x="6059217" y="6246121"/>
                  <a:pt x="6055978" y="6311084"/>
                </a:cubicBezTo>
                <a:cubicBezTo>
                  <a:pt x="6055026" y="6331277"/>
                  <a:pt x="6044737" y="6350899"/>
                  <a:pt x="6040926" y="6363664"/>
                </a:cubicBezTo>
                <a:cubicBezTo>
                  <a:pt x="6055978" y="6400429"/>
                  <a:pt x="6070456" y="6431292"/>
                  <a:pt x="6081315" y="6463490"/>
                </a:cubicBezTo>
                <a:cubicBezTo>
                  <a:pt x="6091031" y="6491874"/>
                  <a:pt x="6097127" y="6521593"/>
                  <a:pt x="6104175" y="6550742"/>
                </a:cubicBezTo>
                <a:cubicBezTo>
                  <a:pt x="6106844" y="6561411"/>
                  <a:pt x="6108367" y="6572269"/>
                  <a:pt x="6109702" y="6583128"/>
                </a:cubicBezTo>
                <a:cubicBezTo>
                  <a:pt x="6113892" y="6617036"/>
                  <a:pt x="6103795" y="6652472"/>
                  <a:pt x="6119798" y="6685617"/>
                </a:cubicBezTo>
                <a:cubicBezTo>
                  <a:pt x="6128180" y="6702955"/>
                  <a:pt x="6138276" y="6720103"/>
                  <a:pt x="6142658" y="6738388"/>
                </a:cubicBezTo>
                <a:cubicBezTo>
                  <a:pt x="6147421" y="6758011"/>
                  <a:pt x="6154851" y="6777207"/>
                  <a:pt x="6160162" y="6796804"/>
                </a:cubicBezTo>
                <a:lnTo>
                  <a:pt x="6164933" y="6857457"/>
                </a:lnTo>
                <a:lnTo>
                  <a:pt x="6037694" y="6857457"/>
                </a:lnTo>
                <a:lnTo>
                  <a:pt x="6037694" y="6857998"/>
                </a:lnTo>
                <a:lnTo>
                  <a:pt x="0" y="6857998"/>
                </a:lnTo>
                <a:close/>
              </a:path>
            </a:pathLst>
          </a:custGeom>
          <a:effectLst>
            <a:outerShdw blurRad="381000" dist="152400" algn="tl" rotWithShape="0">
              <a:prstClr val="black">
                <a:alpha val="10000"/>
              </a:prstClr>
            </a:outerShdw>
            <a:softEdge rad="0"/>
          </a:effec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E6620AAE-8FE4-B890-EEB2-66DA68F0056C}"/>
              </a:ext>
            </a:extLst>
          </p:cNvPr>
          <p:cNvGrpSpPr>
            <a:grpSpLocks noChangeAspect="1"/>
          </p:cNvGrpSpPr>
          <p:nvPr/>
        </p:nvGrpSpPr>
        <p:grpSpPr>
          <a:xfrm>
            <a:off x="701935" y="3251892"/>
            <a:ext cx="5854711" cy="6120102"/>
            <a:chOff x="4038600" y="-1076325"/>
            <a:chExt cx="13868400" cy="1449705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FEDF14E-6975-3A18-4E9A-66E3266B399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38600" y="-1076325"/>
              <a:ext cx="13868400" cy="1449705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98983A2-D1E2-2CBF-667A-307890205FA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87660" y="-685800"/>
              <a:ext cx="13716000" cy="1371600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0D35F2F-7C5C-9400-01BF-2B4685D05E9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56927" y="1156327"/>
              <a:ext cx="10031746" cy="10031746"/>
            </a:xfrm>
            <a:prstGeom prst="rect">
              <a:avLst/>
            </a:prstGeom>
          </p:spPr>
        </p:pic>
      </p:grpSp>
      <p:pic>
        <p:nvPicPr>
          <p:cNvPr id="7" name="Picture 6" descr="A red circle with white text and green dots&#10;&#10;Description automatically generated">
            <a:extLst>
              <a:ext uri="{FF2B5EF4-FFF2-40B4-BE49-F238E27FC236}">
                <a16:creationId xmlns:a16="http://schemas.microsoft.com/office/drawing/2014/main" id="{AA5EE837-26B9-DDA1-08BB-7ED6C053790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8363" y="4984862"/>
            <a:ext cx="2664966" cy="266496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E84D3AB-FD40-BED5-4586-82AEFD8C87CB}"/>
              </a:ext>
            </a:extLst>
          </p:cNvPr>
          <p:cNvSpPr txBox="1"/>
          <p:nvPr/>
        </p:nvSpPr>
        <p:spPr>
          <a:xfrm>
            <a:off x="6958048" y="3854039"/>
            <a:ext cx="14711941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0" dirty="0">
                <a:solidFill>
                  <a:schemeClr val="bg2">
                    <a:lumMod val="10000"/>
                    <a:lumOff val="90000"/>
                  </a:schemeClr>
                </a:solidFill>
                <a:latin typeface="Franklin Gothic Demi" panose="020B0703020102020204" pitchFamily="34" charset="0"/>
              </a:rPr>
              <a:t>melab BD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4A28451-EC98-3C8A-63CD-8B362CF9E038}"/>
              </a:ext>
            </a:extLst>
          </p:cNvPr>
          <p:cNvSpPr/>
          <p:nvPr/>
        </p:nvSpPr>
        <p:spPr>
          <a:xfrm>
            <a:off x="152400" y="152400"/>
            <a:ext cx="21945600" cy="1234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540745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7285"/>
    </mc:Choice>
    <mc:Fallback>
      <p:transition advTm="72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500"/>
                            </p:stCondLst>
                            <p:childTnLst>
                              <p:par>
                                <p:cTn id="24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6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4000"/>
                            </p:stCondLst>
                            <p:childTnLst>
                              <p:par>
                                <p:cTn id="28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9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56D4A77D-0A6E-E5C9-F702-60A1EEC8A3C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1245" y="2468394"/>
            <a:ext cx="15781091" cy="8307237"/>
          </a:xfrm>
          <a:prstGeom prst="rect">
            <a:avLst/>
          </a:prstGeom>
          <a:effectLst>
            <a:glow>
              <a:schemeClr val="bg1"/>
            </a:glow>
            <a:softEdge rad="825500"/>
          </a:effectLst>
        </p:spPr>
      </p:pic>
      <p:pic>
        <p:nvPicPr>
          <p:cNvPr id="2" name="Picture 1" descr="A close up of a circuit board&#10;&#10;Description automatically generated">
            <a:extLst>
              <a:ext uri="{FF2B5EF4-FFF2-40B4-BE49-F238E27FC236}">
                <a16:creationId xmlns:a16="http://schemas.microsoft.com/office/drawing/2014/main" id="{49A45A7B-0EBD-D450-8F42-B46072797B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60448" y="-452536"/>
            <a:ext cx="12796936" cy="12796936"/>
          </a:xfrm>
          <a:prstGeom prst="rect">
            <a:avLst/>
          </a:prstGeom>
          <a:effectLst>
            <a:softEdge rad="1028700"/>
          </a:effectLst>
        </p:spPr>
      </p:pic>
      <p:pic>
        <p:nvPicPr>
          <p:cNvPr id="6" name="Picture 5" descr="A black circle with a black background&#10;&#10;Description automatically generated">
            <a:extLst>
              <a:ext uri="{FF2B5EF4-FFF2-40B4-BE49-F238E27FC236}">
                <a16:creationId xmlns:a16="http://schemas.microsoft.com/office/drawing/2014/main" id="{CF16051F-7F17-3AED-3278-C040867C9F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84"/>
          <a:stretch/>
        </p:blipFill>
        <p:spPr>
          <a:xfrm>
            <a:off x="139750" y="2155795"/>
            <a:ext cx="7464208" cy="8167300"/>
          </a:xfrm>
          <a:custGeom>
            <a:avLst/>
            <a:gdLst/>
            <a:ahLst/>
            <a:cxnLst/>
            <a:rect l="l" t="t" r="r" b="b"/>
            <a:pathLst>
              <a:path w="6187012" h="6857998">
                <a:moveTo>
                  <a:pt x="5434855" y="6118149"/>
                </a:moveTo>
                <a:cubicBezTo>
                  <a:pt x="5441404" y="6124102"/>
                  <a:pt x="5449025" y="6129341"/>
                  <a:pt x="5456075" y="6133723"/>
                </a:cubicBezTo>
                <a:cubicBezTo>
                  <a:pt x="5463218" y="6138152"/>
                  <a:pt x="5468564" y="6143474"/>
                  <a:pt x="5472234" y="6149380"/>
                </a:cubicBezTo>
                <a:lnTo>
                  <a:pt x="5477710" y="6166562"/>
                </a:lnTo>
                <a:lnTo>
                  <a:pt x="5472234" y="6149379"/>
                </a:lnTo>
                <a:cubicBezTo>
                  <a:pt x="5468564" y="6143474"/>
                  <a:pt x="5463218" y="6138152"/>
                  <a:pt x="5456075" y="6133722"/>
                </a:cubicBezTo>
                <a:cubicBezTo>
                  <a:pt x="5449025" y="6129341"/>
                  <a:pt x="5441404" y="6124102"/>
                  <a:pt x="5434855" y="6118149"/>
                </a:cubicBezTo>
                <a:close/>
                <a:moveTo>
                  <a:pt x="5343013" y="4941372"/>
                </a:moveTo>
                <a:lnTo>
                  <a:pt x="5346342" y="4950869"/>
                </a:lnTo>
                <a:lnTo>
                  <a:pt x="5356027" y="4991382"/>
                </a:lnTo>
                <a:lnTo>
                  <a:pt x="5346342" y="4950868"/>
                </a:lnTo>
                <a:close/>
                <a:moveTo>
                  <a:pt x="5346951" y="4749807"/>
                </a:moveTo>
                <a:cubicBezTo>
                  <a:pt x="5334815" y="4762826"/>
                  <a:pt x="5333958" y="4781365"/>
                  <a:pt x="5332244" y="4799797"/>
                </a:cubicBezTo>
                <a:cubicBezTo>
                  <a:pt x="5333958" y="4781365"/>
                  <a:pt x="5334815" y="4762827"/>
                  <a:pt x="5346951" y="4749807"/>
                </a:cubicBezTo>
                <a:close/>
                <a:moveTo>
                  <a:pt x="5364750" y="4543185"/>
                </a:moveTo>
                <a:cubicBezTo>
                  <a:pt x="5365727" y="4548281"/>
                  <a:pt x="5367775" y="4553662"/>
                  <a:pt x="5370156" y="4557092"/>
                </a:cubicBezTo>
                <a:cubicBezTo>
                  <a:pt x="5381776" y="4573618"/>
                  <a:pt x="5390563" y="4588275"/>
                  <a:pt x="5396519" y="4602021"/>
                </a:cubicBezTo>
                <a:cubicBezTo>
                  <a:pt x="5390563" y="4588275"/>
                  <a:pt x="5381776" y="4573618"/>
                  <a:pt x="5370156" y="4557091"/>
                </a:cubicBezTo>
                <a:close/>
                <a:moveTo>
                  <a:pt x="5830968" y="2819253"/>
                </a:moveTo>
                <a:lnTo>
                  <a:pt x="5842611" y="2827484"/>
                </a:lnTo>
                <a:lnTo>
                  <a:pt x="5842613" y="2827486"/>
                </a:lnTo>
                <a:lnTo>
                  <a:pt x="5871116" y="2861156"/>
                </a:lnTo>
                <a:lnTo>
                  <a:pt x="5861462" y="2842392"/>
                </a:lnTo>
                <a:lnTo>
                  <a:pt x="5842613" y="2827486"/>
                </a:lnTo>
                <a:lnTo>
                  <a:pt x="5842611" y="2827483"/>
                </a:lnTo>
                <a:close/>
                <a:moveTo>
                  <a:pt x="5761313" y="1974015"/>
                </a:moveTo>
                <a:lnTo>
                  <a:pt x="5754799" y="1999763"/>
                </a:lnTo>
                <a:cubicBezTo>
                  <a:pt x="5750990" y="2008056"/>
                  <a:pt x="5745310" y="2016020"/>
                  <a:pt x="5737071" y="2023547"/>
                </a:cubicBezTo>
                <a:cubicBezTo>
                  <a:pt x="5753550" y="2008497"/>
                  <a:pt x="5759789" y="1991685"/>
                  <a:pt x="5761313" y="1974015"/>
                </a:cubicBezTo>
                <a:close/>
                <a:moveTo>
                  <a:pt x="5744119" y="1768838"/>
                </a:moveTo>
                <a:cubicBezTo>
                  <a:pt x="5739738" y="1774411"/>
                  <a:pt x="5736975" y="1779948"/>
                  <a:pt x="5735518" y="1785412"/>
                </a:cubicBezTo>
                <a:lnTo>
                  <a:pt x="5734738" y="1801558"/>
                </a:lnTo>
                <a:cubicBezTo>
                  <a:pt x="5733070" y="1790986"/>
                  <a:pt x="5735356" y="1779981"/>
                  <a:pt x="5744119" y="1768838"/>
                </a:cubicBezTo>
                <a:close/>
                <a:moveTo>
                  <a:pt x="5853708" y="520953"/>
                </a:moveTo>
                <a:lnTo>
                  <a:pt x="5846981" y="549926"/>
                </a:lnTo>
                <a:lnTo>
                  <a:pt x="5840726" y="566616"/>
                </a:lnTo>
                <a:lnTo>
                  <a:pt x="5834776" y="581804"/>
                </a:lnTo>
                <a:lnTo>
                  <a:pt x="5834358" y="583595"/>
                </a:lnTo>
                <a:lnTo>
                  <a:pt x="5832183" y="589388"/>
                </a:lnTo>
                <a:cubicBezTo>
                  <a:pt x="5829783" y="597005"/>
                  <a:pt x="5828025" y="604728"/>
                  <a:pt x="5827560" y="612658"/>
                </a:cubicBezTo>
                <a:lnTo>
                  <a:pt x="5834358" y="583595"/>
                </a:lnTo>
                <a:lnTo>
                  <a:pt x="5840674" y="566754"/>
                </a:lnTo>
                <a:lnTo>
                  <a:pt x="5840726" y="566616"/>
                </a:lnTo>
                <a:lnTo>
                  <a:pt x="5846564" y="551717"/>
                </a:lnTo>
                <a:lnTo>
                  <a:pt x="5846981" y="549926"/>
                </a:lnTo>
                <a:lnTo>
                  <a:pt x="5849145" y="544146"/>
                </a:lnTo>
                <a:cubicBezTo>
                  <a:pt x="5851532" y="536547"/>
                  <a:pt x="5853271" y="528850"/>
                  <a:pt x="5853708" y="520953"/>
                </a:cubicBezTo>
                <a:close/>
                <a:moveTo>
                  <a:pt x="5802605" y="268794"/>
                </a:moveTo>
                <a:cubicBezTo>
                  <a:pt x="5800080" y="279176"/>
                  <a:pt x="5798377" y="289296"/>
                  <a:pt x="5797729" y="299164"/>
                </a:cubicBezTo>
                <a:cubicBezTo>
                  <a:pt x="5797080" y="309031"/>
                  <a:pt x="5797485" y="318646"/>
                  <a:pt x="5799176" y="328017"/>
                </a:cubicBezTo>
                <a:close/>
                <a:moveTo>
                  <a:pt x="0" y="0"/>
                </a:moveTo>
                <a:lnTo>
                  <a:pt x="6120021" y="0"/>
                </a:lnTo>
                <a:lnTo>
                  <a:pt x="6115806" y="24480"/>
                </a:lnTo>
                <a:cubicBezTo>
                  <a:pt x="6113321" y="32636"/>
                  <a:pt x="6109559" y="40471"/>
                  <a:pt x="6103795" y="47806"/>
                </a:cubicBezTo>
                <a:cubicBezTo>
                  <a:pt x="6088935" y="66857"/>
                  <a:pt x="6092364" y="85336"/>
                  <a:pt x="6094651" y="105718"/>
                </a:cubicBezTo>
                <a:cubicBezTo>
                  <a:pt x="6096365" y="121150"/>
                  <a:pt x="6095794" y="136963"/>
                  <a:pt x="6095986" y="152584"/>
                </a:cubicBezTo>
                <a:cubicBezTo>
                  <a:pt x="6096555" y="180017"/>
                  <a:pt x="6096746" y="207450"/>
                  <a:pt x="6097699" y="234883"/>
                </a:cubicBezTo>
                <a:cubicBezTo>
                  <a:pt x="6098079" y="243648"/>
                  <a:pt x="6102844" y="252600"/>
                  <a:pt x="6102082" y="261173"/>
                </a:cubicBezTo>
                <a:cubicBezTo>
                  <a:pt x="6098461" y="300800"/>
                  <a:pt x="6092746" y="340425"/>
                  <a:pt x="6089507" y="380050"/>
                </a:cubicBezTo>
                <a:cubicBezTo>
                  <a:pt x="6087603" y="402529"/>
                  <a:pt x="6091220" y="425581"/>
                  <a:pt x="6088555" y="447870"/>
                </a:cubicBezTo>
                <a:cubicBezTo>
                  <a:pt x="6085507" y="473587"/>
                  <a:pt x="6077697" y="498733"/>
                  <a:pt x="6072932" y="524262"/>
                </a:cubicBezTo>
                <a:cubicBezTo>
                  <a:pt x="6071600" y="531310"/>
                  <a:pt x="6073315" y="539121"/>
                  <a:pt x="6073694" y="546552"/>
                </a:cubicBezTo>
                <a:cubicBezTo>
                  <a:pt x="6074076" y="554933"/>
                  <a:pt x="6074838" y="563125"/>
                  <a:pt x="6075029" y="571508"/>
                </a:cubicBezTo>
                <a:cubicBezTo>
                  <a:pt x="6075411" y="597037"/>
                  <a:pt x="6074838" y="622564"/>
                  <a:pt x="6076173" y="648092"/>
                </a:cubicBezTo>
                <a:cubicBezTo>
                  <a:pt x="6076934" y="663713"/>
                  <a:pt x="6084744" y="680096"/>
                  <a:pt x="6081886" y="694576"/>
                </a:cubicBezTo>
                <a:cubicBezTo>
                  <a:pt x="6076363" y="724104"/>
                  <a:pt x="6088745" y="753633"/>
                  <a:pt x="6078459" y="783158"/>
                </a:cubicBezTo>
                <a:cubicBezTo>
                  <a:pt x="6075411" y="792306"/>
                  <a:pt x="6083031" y="804877"/>
                  <a:pt x="6083411" y="815929"/>
                </a:cubicBezTo>
                <a:cubicBezTo>
                  <a:pt x="6084363" y="843552"/>
                  <a:pt x="6084173" y="871173"/>
                  <a:pt x="6083983" y="898797"/>
                </a:cubicBezTo>
                <a:cubicBezTo>
                  <a:pt x="6083793" y="923562"/>
                  <a:pt x="6086459" y="949281"/>
                  <a:pt x="6081125" y="973095"/>
                </a:cubicBezTo>
                <a:cubicBezTo>
                  <a:pt x="6075411" y="998052"/>
                  <a:pt x="6076173" y="1020529"/>
                  <a:pt x="6082649" y="1044725"/>
                </a:cubicBezTo>
                <a:cubicBezTo>
                  <a:pt x="6087031" y="1061298"/>
                  <a:pt x="6087603" y="1078826"/>
                  <a:pt x="6088935" y="1095972"/>
                </a:cubicBezTo>
                <a:cubicBezTo>
                  <a:pt x="6090459" y="1114449"/>
                  <a:pt x="6086459" y="1134834"/>
                  <a:pt x="6092746" y="1151600"/>
                </a:cubicBezTo>
                <a:cubicBezTo>
                  <a:pt x="6111415" y="1201512"/>
                  <a:pt x="6115415" y="1252757"/>
                  <a:pt x="6115415" y="1304955"/>
                </a:cubicBezTo>
                <a:cubicBezTo>
                  <a:pt x="6115415" y="1314483"/>
                  <a:pt x="6112750" y="1324198"/>
                  <a:pt x="6109892" y="1333341"/>
                </a:cubicBezTo>
                <a:cubicBezTo>
                  <a:pt x="6092746" y="1386684"/>
                  <a:pt x="6094269" y="1440216"/>
                  <a:pt x="6104748" y="1494509"/>
                </a:cubicBezTo>
                <a:cubicBezTo>
                  <a:pt x="6107034" y="1505751"/>
                  <a:pt x="6107415" y="1518324"/>
                  <a:pt x="6105130" y="1529563"/>
                </a:cubicBezTo>
                <a:cubicBezTo>
                  <a:pt x="6098461" y="1561189"/>
                  <a:pt x="6087411" y="1591859"/>
                  <a:pt x="6082649" y="1623675"/>
                </a:cubicBezTo>
                <a:cubicBezTo>
                  <a:pt x="6074838" y="1676253"/>
                  <a:pt x="6101126" y="1721785"/>
                  <a:pt x="6118274" y="1768838"/>
                </a:cubicBezTo>
                <a:cubicBezTo>
                  <a:pt x="6134467" y="1813610"/>
                  <a:pt x="6171044" y="1851709"/>
                  <a:pt x="6162851" y="1904673"/>
                </a:cubicBezTo>
                <a:cubicBezTo>
                  <a:pt x="6162090" y="1910004"/>
                  <a:pt x="6167233" y="1915912"/>
                  <a:pt x="6168567" y="1921817"/>
                </a:cubicBezTo>
                <a:cubicBezTo>
                  <a:pt x="6172188" y="1938009"/>
                  <a:pt x="6176566" y="1954202"/>
                  <a:pt x="6178283" y="1970586"/>
                </a:cubicBezTo>
                <a:cubicBezTo>
                  <a:pt x="6180570" y="1990589"/>
                  <a:pt x="6179809" y="2010974"/>
                  <a:pt x="6181713" y="2030977"/>
                </a:cubicBezTo>
                <a:cubicBezTo>
                  <a:pt x="6182856" y="2043835"/>
                  <a:pt x="6184951" y="2056600"/>
                  <a:pt x="6186761" y="2069340"/>
                </a:cubicBezTo>
                <a:lnTo>
                  <a:pt x="6187012" y="2072225"/>
                </a:lnTo>
                <a:lnTo>
                  <a:pt x="6187012" y="2131532"/>
                </a:lnTo>
                <a:lnTo>
                  <a:pt x="6186141" y="2138304"/>
                </a:lnTo>
                <a:cubicBezTo>
                  <a:pt x="6183950" y="2148519"/>
                  <a:pt x="6181332" y="2158712"/>
                  <a:pt x="6179617" y="2168903"/>
                </a:cubicBezTo>
                <a:cubicBezTo>
                  <a:pt x="6174854" y="2197670"/>
                  <a:pt x="6176188" y="2229296"/>
                  <a:pt x="6163995" y="2254633"/>
                </a:cubicBezTo>
                <a:cubicBezTo>
                  <a:pt x="6151041" y="2281683"/>
                  <a:pt x="6145135" y="2307402"/>
                  <a:pt x="6149135" y="2335405"/>
                </a:cubicBezTo>
                <a:cubicBezTo>
                  <a:pt x="6150469" y="2344741"/>
                  <a:pt x="6158471" y="2356744"/>
                  <a:pt x="6166661" y="2360933"/>
                </a:cubicBezTo>
                <a:cubicBezTo>
                  <a:pt x="6184950" y="2370270"/>
                  <a:pt x="6188190" y="2383032"/>
                  <a:pt x="6181902" y="2400369"/>
                </a:cubicBezTo>
                <a:cubicBezTo>
                  <a:pt x="6176566" y="2415420"/>
                  <a:pt x="6173901" y="2433897"/>
                  <a:pt x="6163613" y="2444184"/>
                </a:cubicBezTo>
                <a:cubicBezTo>
                  <a:pt x="6134467" y="2473333"/>
                  <a:pt x="6133515" y="2510483"/>
                  <a:pt x="6125705" y="2546678"/>
                </a:cubicBezTo>
                <a:cubicBezTo>
                  <a:pt x="6120940" y="2568774"/>
                  <a:pt x="6120750" y="2589352"/>
                  <a:pt x="6123988" y="2611450"/>
                </a:cubicBezTo>
                <a:cubicBezTo>
                  <a:pt x="6131227" y="2659455"/>
                  <a:pt x="6120940" y="2706131"/>
                  <a:pt x="6107796" y="2752235"/>
                </a:cubicBezTo>
                <a:cubicBezTo>
                  <a:pt x="6099034" y="2782716"/>
                  <a:pt x="6093699" y="2813958"/>
                  <a:pt x="6084744" y="2844248"/>
                </a:cubicBezTo>
                <a:cubicBezTo>
                  <a:pt x="6077886" y="2866918"/>
                  <a:pt x="6069694" y="2889587"/>
                  <a:pt x="6058646" y="2910353"/>
                </a:cubicBezTo>
                <a:cubicBezTo>
                  <a:pt x="6042452" y="2940455"/>
                  <a:pt x="6018067" y="2966742"/>
                  <a:pt x="6024544" y="3005035"/>
                </a:cubicBezTo>
                <a:cubicBezTo>
                  <a:pt x="6030260" y="3038756"/>
                  <a:pt x="6018259" y="3069235"/>
                  <a:pt x="6006828" y="3100099"/>
                </a:cubicBezTo>
                <a:cubicBezTo>
                  <a:pt x="5998446" y="3122770"/>
                  <a:pt x="5989871" y="3145436"/>
                  <a:pt x="5984537" y="3168870"/>
                </a:cubicBezTo>
                <a:cubicBezTo>
                  <a:pt x="5978251" y="3196686"/>
                  <a:pt x="5980920" y="3228119"/>
                  <a:pt x="5969297" y="3252885"/>
                </a:cubicBezTo>
                <a:cubicBezTo>
                  <a:pt x="5957105" y="3278795"/>
                  <a:pt x="5965297" y="3300319"/>
                  <a:pt x="5968726" y="3323372"/>
                </a:cubicBezTo>
                <a:cubicBezTo>
                  <a:pt x="5974061" y="3360139"/>
                  <a:pt x="5983967" y="3396719"/>
                  <a:pt x="5971395" y="3433866"/>
                </a:cubicBezTo>
                <a:cubicBezTo>
                  <a:pt x="5956153" y="3479015"/>
                  <a:pt x="5939769" y="3523785"/>
                  <a:pt x="5925292" y="3569124"/>
                </a:cubicBezTo>
                <a:cubicBezTo>
                  <a:pt x="5919765" y="3586653"/>
                  <a:pt x="5917479" y="3605509"/>
                  <a:pt x="5915003" y="3623799"/>
                </a:cubicBezTo>
                <a:cubicBezTo>
                  <a:pt x="5912906" y="3641134"/>
                  <a:pt x="5918242" y="3661899"/>
                  <a:pt x="5910241" y="3675238"/>
                </a:cubicBezTo>
                <a:cubicBezTo>
                  <a:pt x="5889667" y="3709529"/>
                  <a:pt x="5879569" y="3744770"/>
                  <a:pt x="5879569" y="3784397"/>
                </a:cubicBezTo>
                <a:cubicBezTo>
                  <a:pt x="5879569" y="3799258"/>
                  <a:pt x="5870996" y="3813737"/>
                  <a:pt x="5869471" y="3828785"/>
                </a:cubicBezTo>
                <a:cubicBezTo>
                  <a:pt x="5867567" y="3849362"/>
                  <a:pt x="5862423" y="3872985"/>
                  <a:pt x="5869664" y="3890891"/>
                </a:cubicBezTo>
                <a:cubicBezTo>
                  <a:pt x="5886809" y="3932993"/>
                  <a:pt x="5872519" y="3967091"/>
                  <a:pt x="5855566" y="4003861"/>
                </a:cubicBezTo>
                <a:cubicBezTo>
                  <a:pt x="5838801" y="4040058"/>
                  <a:pt x="5825466" y="4078159"/>
                  <a:pt x="5814416" y="4116641"/>
                </a:cubicBezTo>
                <a:cubicBezTo>
                  <a:pt x="5810415" y="4131119"/>
                  <a:pt x="5817085" y="4148453"/>
                  <a:pt x="5818417" y="4164458"/>
                </a:cubicBezTo>
                <a:cubicBezTo>
                  <a:pt x="5818798" y="4170174"/>
                  <a:pt x="5819370" y="4176461"/>
                  <a:pt x="5817466" y="4181603"/>
                </a:cubicBezTo>
                <a:cubicBezTo>
                  <a:pt x="5799176" y="4231324"/>
                  <a:pt x="5785269" y="4281810"/>
                  <a:pt x="5794794" y="4335722"/>
                </a:cubicBezTo>
                <a:cubicBezTo>
                  <a:pt x="5795747" y="4340674"/>
                  <a:pt x="5793650" y="4346201"/>
                  <a:pt x="5792317" y="4351154"/>
                </a:cubicBezTo>
                <a:cubicBezTo>
                  <a:pt x="5785461" y="4375349"/>
                  <a:pt x="5774601" y="4398972"/>
                  <a:pt x="5772124" y="4423545"/>
                </a:cubicBezTo>
                <a:cubicBezTo>
                  <a:pt x="5766028" y="4484127"/>
                  <a:pt x="5763550" y="4545086"/>
                  <a:pt x="5759550" y="4606053"/>
                </a:cubicBezTo>
                <a:cubicBezTo>
                  <a:pt x="5759361" y="4609863"/>
                  <a:pt x="5759361" y="4613864"/>
                  <a:pt x="5758027" y="4617291"/>
                </a:cubicBezTo>
                <a:cubicBezTo>
                  <a:pt x="5749834" y="4639772"/>
                  <a:pt x="5752502" y="4659393"/>
                  <a:pt x="5768123" y="4678445"/>
                </a:cubicBezTo>
                <a:cubicBezTo>
                  <a:pt x="5774982" y="4686828"/>
                  <a:pt x="5778601" y="4698258"/>
                  <a:pt x="5782412" y="4708734"/>
                </a:cubicBezTo>
                <a:cubicBezTo>
                  <a:pt x="5788127" y="4724167"/>
                  <a:pt x="5793650" y="4739978"/>
                  <a:pt x="5797271" y="4755980"/>
                </a:cubicBezTo>
                <a:cubicBezTo>
                  <a:pt x="5800700" y="4771793"/>
                  <a:pt x="5805462" y="4788747"/>
                  <a:pt x="5802796" y="4803988"/>
                </a:cubicBezTo>
                <a:cubicBezTo>
                  <a:pt x="5798035" y="4831420"/>
                  <a:pt x="5787366" y="4857522"/>
                  <a:pt x="5780315" y="4884572"/>
                </a:cubicBezTo>
                <a:cubicBezTo>
                  <a:pt x="5777837" y="4893907"/>
                  <a:pt x="5778221" y="4904195"/>
                  <a:pt x="5778030" y="4913909"/>
                </a:cubicBezTo>
                <a:cubicBezTo>
                  <a:pt x="5777459" y="4936201"/>
                  <a:pt x="5782984" y="4959061"/>
                  <a:pt x="5767171" y="4979253"/>
                </a:cubicBezTo>
                <a:cubicBezTo>
                  <a:pt x="5752311" y="4997922"/>
                  <a:pt x="5756692" y="5016785"/>
                  <a:pt x="5767932" y="5036405"/>
                </a:cubicBezTo>
                <a:cubicBezTo>
                  <a:pt x="5775934" y="5050504"/>
                  <a:pt x="5782221" y="5066505"/>
                  <a:pt x="5785269" y="5082317"/>
                </a:cubicBezTo>
                <a:cubicBezTo>
                  <a:pt x="5789460" y="5104036"/>
                  <a:pt x="5791175" y="5125562"/>
                  <a:pt x="5788697" y="5148995"/>
                </a:cubicBezTo>
                <a:cubicBezTo>
                  <a:pt x="5786983" y="5165570"/>
                  <a:pt x="5786221" y="5179097"/>
                  <a:pt x="5776125" y="5192051"/>
                </a:cubicBezTo>
                <a:cubicBezTo>
                  <a:pt x="5774601" y="5194145"/>
                  <a:pt x="5774219" y="5197955"/>
                  <a:pt x="5774412" y="5200813"/>
                </a:cubicBezTo>
                <a:cubicBezTo>
                  <a:pt x="5777649" y="5238343"/>
                  <a:pt x="5775934" y="5275491"/>
                  <a:pt x="5773646" y="5313403"/>
                </a:cubicBezTo>
                <a:cubicBezTo>
                  <a:pt x="5770601" y="5361598"/>
                  <a:pt x="5779553" y="5412276"/>
                  <a:pt x="5811559" y="5453995"/>
                </a:cubicBezTo>
                <a:cubicBezTo>
                  <a:pt x="5816322" y="5460092"/>
                  <a:pt x="5818417" y="5469236"/>
                  <a:pt x="5819562" y="5477239"/>
                </a:cubicBezTo>
                <a:cubicBezTo>
                  <a:pt x="5824514" y="5514957"/>
                  <a:pt x="5827942" y="5552869"/>
                  <a:pt x="5833467" y="5590590"/>
                </a:cubicBezTo>
                <a:cubicBezTo>
                  <a:pt x="5836516" y="5611164"/>
                  <a:pt x="5839182" y="5632691"/>
                  <a:pt x="5847565" y="5651360"/>
                </a:cubicBezTo>
                <a:cubicBezTo>
                  <a:pt x="5855756" y="5669647"/>
                  <a:pt x="5865471" y="5684320"/>
                  <a:pt x="5848327" y="5695178"/>
                </a:cubicBezTo>
                <a:cubicBezTo>
                  <a:pt x="5857471" y="5714607"/>
                  <a:pt x="5865092" y="5731564"/>
                  <a:pt x="5873282" y="5748136"/>
                </a:cubicBezTo>
                <a:cubicBezTo>
                  <a:pt x="5876329" y="5754234"/>
                  <a:pt x="5881284" y="5759378"/>
                  <a:pt x="5884142" y="5765474"/>
                </a:cubicBezTo>
                <a:cubicBezTo>
                  <a:pt x="5887190" y="5771953"/>
                  <a:pt x="5889094" y="5779191"/>
                  <a:pt x="5890620" y="5786239"/>
                </a:cubicBezTo>
                <a:cubicBezTo>
                  <a:pt x="5897477" y="5817674"/>
                  <a:pt x="5903763" y="5849107"/>
                  <a:pt x="5911194" y="5880348"/>
                </a:cubicBezTo>
                <a:cubicBezTo>
                  <a:pt x="5912717" y="5886447"/>
                  <a:pt x="5918813" y="5891590"/>
                  <a:pt x="5922813" y="5897114"/>
                </a:cubicBezTo>
                <a:cubicBezTo>
                  <a:pt x="5925481" y="5900735"/>
                  <a:pt x="5929482" y="5904353"/>
                  <a:pt x="5930054" y="5908355"/>
                </a:cubicBezTo>
                <a:cubicBezTo>
                  <a:pt x="5934626" y="5938836"/>
                  <a:pt x="5939961" y="5969124"/>
                  <a:pt x="5942246" y="5999796"/>
                </a:cubicBezTo>
                <a:cubicBezTo>
                  <a:pt x="5944149" y="6025515"/>
                  <a:pt x="5943580" y="6050282"/>
                  <a:pt x="5976728" y="6056948"/>
                </a:cubicBezTo>
                <a:cubicBezTo>
                  <a:pt x="5982443" y="6058092"/>
                  <a:pt x="5988540" y="6066284"/>
                  <a:pt x="5991396" y="6072569"/>
                </a:cubicBezTo>
                <a:cubicBezTo>
                  <a:pt x="5999589" y="6090477"/>
                  <a:pt x="6005113" y="6109530"/>
                  <a:pt x="6013494" y="6127247"/>
                </a:cubicBezTo>
                <a:cubicBezTo>
                  <a:pt x="6041500" y="6185351"/>
                  <a:pt x="6059217" y="6246121"/>
                  <a:pt x="6055978" y="6311084"/>
                </a:cubicBezTo>
                <a:cubicBezTo>
                  <a:pt x="6055026" y="6331277"/>
                  <a:pt x="6044737" y="6350899"/>
                  <a:pt x="6040926" y="6363664"/>
                </a:cubicBezTo>
                <a:cubicBezTo>
                  <a:pt x="6055978" y="6400429"/>
                  <a:pt x="6070456" y="6431292"/>
                  <a:pt x="6081315" y="6463490"/>
                </a:cubicBezTo>
                <a:cubicBezTo>
                  <a:pt x="6091031" y="6491874"/>
                  <a:pt x="6097127" y="6521593"/>
                  <a:pt x="6104175" y="6550742"/>
                </a:cubicBezTo>
                <a:cubicBezTo>
                  <a:pt x="6106844" y="6561411"/>
                  <a:pt x="6108367" y="6572269"/>
                  <a:pt x="6109702" y="6583128"/>
                </a:cubicBezTo>
                <a:cubicBezTo>
                  <a:pt x="6113892" y="6617036"/>
                  <a:pt x="6103795" y="6652472"/>
                  <a:pt x="6119798" y="6685617"/>
                </a:cubicBezTo>
                <a:cubicBezTo>
                  <a:pt x="6128180" y="6702955"/>
                  <a:pt x="6138276" y="6720103"/>
                  <a:pt x="6142658" y="6738388"/>
                </a:cubicBezTo>
                <a:cubicBezTo>
                  <a:pt x="6147421" y="6758011"/>
                  <a:pt x="6154851" y="6777207"/>
                  <a:pt x="6160162" y="6796804"/>
                </a:cubicBezTo>
                <a:lnTo>
                  <a:pt x="6164933" y="6857457"/>
                </a:lnTo>
                <a:lnTo>
                  <a:pt x="6037694" y="6857457"/>
                </a:lnTo>
                <a:lnTo>
                  <a:pt x="6037694" y="6857998"/>
                </a:lnTo>
                <a:lnTo>
                  <a:pt x="0" y="6857998"/>
                </a:lnTo>
                <a:close/>
              </a:path>
            </a:pathLst>
          </a:custGeom>
          <a:effectLst>
            <a:outerShdw blurRad="381000" dist="152400" algn="tl" rotWithShape="0">
              <a:prstClr val="black">
                <a:alpha val="10000"/>
              </a:prstClr>
            </a:outerShdw>
            <a:softEdge rad="0"/>
          </a:effec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A97FFDF5-67DA-4FC3-BE44-6C07FDC5B84C}"/>
              </a:ext>
            </a:extLst>
          </p:cNvPr>
          <p:cNvGrpSpPr>
            <a:grpSpLocks noChangeAspect="1"/>
          </p:cNvGrpSpPr>
          <p:nvPr/>
        </p:nvGrpSpPr>
        <p:grpSpPr>
          <a:xfrm>
            <a:off x="549535" y="3099492"/>
            <a:ext cx="5854711" cy="6120102"/>
            <a:chOff x="4038600" y="-1076325"/>
            <a:chExt cx="13868400" cy="1449705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ED0247F-18C7-59F0-20EB-36B18C1F2F4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38600" y="-1076325"/>
              <a:ext cx="13868400" cy="1449705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34C23B6-2595-ABAB-43E4-32497D26863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87660" y="-685800"/>
              <a:ext cx="13716000" cy="1371600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16EB813-514C-DDF1-13D0-B9E5E86C511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56927" y="1156327"/>
              <a:ext cx="10031746" cy="10031746"/>
            </a:xfrm>
            <a:prstGeom prst="rect">
              <a:avLst/>
            </a:prstGeom>
          </p:spPr>
        </p:pic>
      </p:grpSp>
      <p:pic>
        <p:nvPicPr>
          <p:cNvPr id="11" name="Picture 10" descr="A red circle with white text and green dots&#10;&#10;Description automatically generated">
            <a:extLst>
              <a:ext uri="{FF2B5EF4-FFF2-40B4-BE49-F238E27FC236}">
                <a16:creationId xmlns:a16="http://schemas.microsoft.com/office/drawing/2014/main" id="{D3340781-A5A1-FD35-B001-A9F6CECE113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5963" y="4832462"/>
            <a:ext cx="2664966" cy="266496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4312B61-A3A7-3E20-F394-027896149FF5}"/>
              </a:ext>
            </a:extLst>
          </p:cNvPr>
          <p:cNvSpPr txBox="1"/>
          <p:nvPr/>
        </p:nvSpPr>
        <p:spPr>
          <a:xfrm>
            <a:off x="6805648" y="3701639"/>
            <a:ext cx="14711941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0" dirty="0">
                <a:solidFill>
                  <a:srgbClr val="FFFF00"/>
                </a:solidFill>
                <a:latin typeface="Franklin Gothic Demi" panose="020B0703020102020204" pitchFamily="34" charset="0"/>
              </a:rPr>
              <a:t>melab BD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B4CF851-89FA-6040-ED00-5A5E621C7E8A}"/>
              </a:ext>
            </a:extLst>
          </p:cNvPr>
          <p:cNvSpPr/>
          <p:nvPr/>
        </p:nvSpPr>
        <p:spPr>
          <a:xfrm>
            <a:off x="0" y="0"/>
            <a:ext cx="21945600" cy="1234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3985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7171"/>
    </mc:Choice>
    <mc:Fallback>
      <p:transition advTm="71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9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25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" dur="25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9" dur="25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500"/>
                            </p:stCondLst>
                            <p:childTnLst>
                              <p:par>
                                <p:cTn id="31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2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 close up of a circuit board&#10;&#10;Description automatically generated">
            <a:extLst>
              <a:ext uri="{FF2B5EF4-FFF2-40B4-BE49-F238E27FC236}">
                <a16:creationId xmlns:a16="http://schemas.microsoft.com/office/drawing/2014/main" id="{E4971343-CF93-DDD6-51EE-76899785767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7000"/>
          </a:blip>
          <a:stretch>
            <a:fillRect/>
          </a:stretch>
        </p:blipFill>
        <p:spPr>
          <a:xfrm rot="10800000">
            <a:off x="8812560" y="-1023119"/>
            <a:ext cx="14525128" cy="14525128"/>
          </a:xfrm>
          <a:prstGeom prst="rect">
            <a:avLst/>
          </a:prstGeom>
          <a:effectLst>
            <a:softEdge rad="1028700"/>
          </a:effectLst>
        </p:spPr>
      </p:pic>
      <p:pic>
        <p:nvPicPr>
          <p:cNvPr id="2" name="Picture 1" descr="A close up of a circuit board&#10;&#10;Description automatically generated">
            <a:extLst>
              <a:ext uri="{FF2B5EF4-FFF2-40B4-BE49-F238E27FC236}">
                <a16:creationId xmlns:a16="http://schemas.microsoft.com/office/drawing/2014/main" id="{49A45A7B-0EBD-D450-8F42-B46072797B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60448" y="-452536"/>
            <a:ext cx="12796936" cy="12796936"/>
          </a:xfrm>
          <a:prstGeom prst="rect">
            <a:avLst/>
          </a:prstGeom>
          <a:effectLst>
            <a:softEdge rad="1028700"/>
          </a:effectLst>
        </p:spPr>
      </p:pic>
      <p:pic>
        <p:nvPicPr>
          <p:cNvPr id="6" name="Picture 5" descr="A black circle with a black background&#10;&#10;Description automatically generated">
            <a:extLst>
              <a:ext uri="{FF2B5EF4-FFF2-40B4-BE49-F238E27FC236}">
                <a16:creationId xmlns:a16="http://schemas.microsoft.com/office/drawing/2014/main" id="{CF16051F-7F17-3AED-3278-C040867C9F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84"/>
          <a:stretch/>
        </p:blipFill>
        <p:spPr>
          <a:xfrm>
            <a:off x="139750" y="2155795"/>
            <a:ext cx="7464208" cy="8167300"/>
          </a:xfrm>
          <a:custGeom>
            <a:avLst/>
            <a:gdLst/>
            <a:ahLst/>
            <a:cxnLst/>
            <a:rect l="l" t="t" r="r" b="b"/>
            <a:pathLst>
              <a:path w="6187012" h="6857998">
                <a:moveTo>
                  <a:pt x="5434855" y="6118149"/>
                </a:moveTo>
                <a:cubicBezTo>
                  <a:pt x="5441404" y="6124102"/>
                  <a:pt x="5449025" y="6129341"/>
                  <a:pt x="5456075" y="6133723"/>
                </a:cubicBezTo>
                <a:cubicBezTo>
                  <a:pt x="5463218" y="6138152"/>
                  <a:pt x="5468564" y="6143474"/>
                  <a:pt x="5472234" y="6149380"/>
                </a:cubicBezTo>
                <a:lnTo>
                  <a:pt x="5477710" y="6166562"/>
                </a:lnTo>
                <a:lnTo>
                  <a:pt x="5472234" y="6149379"/>
                </a:lnTo>
                <a:cubicBezTo>
                  <a:pt x="5468564" y="6143474"/>
                  <a:pt x="5463218" y="6138152"/>
                  <a:pt x="5456075" y="6133722"/>
                </a:cubicBezTo>
                <a:cubicBezTo>
                  <a:pt x="5449025" y="6129341"/>
                  <a:pt x="5441404" y="6124102"/>
                  <a:pt x="5434855" y="6118149"/>
                </a:cubicBezTo>
                <a:close/>
                <a:moveTo>
                  <a:pt x="5343013" y="4941372"/>
                </a:moveTo>
                <a:lnTo>
                  <a:pt x="5346342" y="4950869"/>
                </a:lnTo>
                <a:lnTo>
                  <a:pt x="5356027" y="4991382"/>
                </a:lnTo>
                <a:lnTo>
                  <a:pt x="5346342" y="4950868"/>
                </a:lnTo>
                <a:close/>
                <a:moveTo>
                  <a:pt x="5346951" y="4749807"/>
                </a:moveTo>
                <a:cubicBezTo>
                  <a:pt x="5334815" y="4762826"/>
                  <a:pt x="5333958" y="4781365"/>
                  <a:pt x="5332244" y="4799797"/>
                </a:cubicBezTo>
                <a:cubicBezTo>
                  <a:pt x="5333958" y="4781365"/>
                  <a:pt x="5334815" y="4762827"/>
                  <a:pt x="5346951" y="4749807"/>
                </a:cubicBezTo>
                <a:close/>
                <a:moveTo>
                  <a:pt x="5364750" y="4543185"/>
                </a:moveTo>
                <a:cubicBezTo>
                  <a:pt x="5365727" y="4548281"/>
                  <a:pt x="5367775" y="4553662"/>
                  <a:pt x="5370156" y="4557092"/>
                </a:cubicBezTo>
                <a:cubicBezTo>
                  <a:pt x="5381776" y="4573618"/>
                  <a:pt x="5390563" y="4588275"/>
                  <a:pt x="5396519" y="4602021"/>
                </a:cubicBezTo>
                <a:cubicBezTo>
                  <a:pt x="5390563" y="4588275"/>
                  <a:pt x="5381776" y="4573618"/>
                  <a:pt x="5370156" y="4557091"/>
                </a:cubicBezTo>
                <a:close/>
                <a:moveTo>
                  <a:pt x="5830968" y="2819253"/>
                </a:moveTo>
                <a:lnTo>
                  <a:pt x="5842611" y="2827484"/>
                </a:lnTo>
                <a:lnTo>
                  <a:pt x="5842613" y="2827486"/>
                </a:lnTo>
                <a:lnTo>
                  <a:pt x="5871116" y="2861156"/>
                </a:lnTo>
                <a:lnTo>
                  <a:pt x="5861462" y="2842392"/>
                </a:lnTo>
                <a:lnTo>
                  <a:pt x="5842613" y="2827486"/>
                </a:lnTo>
                <a:lnTo>
                  <a:pt x="5842611" y="2827483"/>
                </a:lnTo>
                <a:close/>
                <a:moveTo>
                  <a:pt x="5761313" y="1974015"/>
                </a:moveTo>
                <a:lnTo>
                  <a:pt x="5754799" y="1999763"/>
                </a:lnTo>
                <a:cubicBezTo>
                  <a:pt x="5750990" y="2008056"/>
                  <a:pt x="5745310" y="2016020"/>
                  <a:pt x="5737071" y="2023547"/>
                </a:cubicBezTo>
                <a:cubicBezTo>
                  <a:pt x="5753550" y="2008497"/>
                  <a:pt x="5759789" y="1991685"/>
                  <a:pt x="5761313" y="1974015"/>
                </a:cubicBezTo>
                <a:close/>
                <a:moveTo>
                  <a:pt x="5744119" y="1768838"/>
                </a:moveTo>
                <a:cubicBezTo>
                  <a:pt x="5739738" y="1774411"/>
                  <a:pt x="5736975" y="1779948"/>
                  <a:pt x="5735518" y="1785412"/>
                </a:cubicBezTo>
                <a:lnTo>
                  <a:pt x="5734738" y="1801558"/>
                </a:lnTo>
                <a:cubicBezTo>
                  <a:pt x="5733070" y="1790986"/>
                  <a:pt x="5735356" y="1779981"/>
                  <a:pt x="5744119" y="1768838"/>
                </a:cubicBezTo>
                <a:close/>
                <a:moveTo>
                  <a:pt x="5853708" y="520953"/>
                </a:moveTo>
                <a:lnTo>
                  <a:pt x="5846981" y="549926"/>
                </a:lnTo>
                <a:lnTo>
                  <a:pt x="5840726" y="566616"/>
                </a:lnTo>
                <a:lnTo>
                  <a:pt x="5834776" y="581804"/>
                </a:lnTo>
                <a:lnTo>
                  <a:pt x="5834358" y="583595"/>
                </a:lnTo>
                <a:lnTo>
                  <a:pt x="5832183" y="589388"/>
                </a:lnTo>
                <a:cubicBezTo>
                  <a:pt x="5829783" y="597005"/>
                  <a:pt x="5828025" y="604728"/>
                  <a:pt x="5827560" y="612658"/>
                </a:cubicBezTo>
                <a:lnTo>
                  <a:pt x="5834358" y="583595"/>
                </a:lnTo>
                <a:lnTo>
                  <a:pt x="5840674" y="566754"/>
                </a:lnTo>
                <a:lnTo>
                  <a:pt x="5840726" y="566616"/>
                </a:lnTo>
                <a:lnTo>
                  <a:pt x="5846564" y="551717"/>
                </a:lnTo>
                <a:lnTo>
                  <a:pt x="5846981" y="549926"/>
                </a:lnTo>
                <a:lnTo>
                  <a:pt x="5849145" y="544146"/>
                </a:lnTo>
                <a:cubicBezTo>
                  <a:pt x="5851532" y="536547"/>
                  <a:pt x="5853271" y="528850"/>
                  <a:pt x="5853708" y="520953"/>
                </a:cubicBezTo>
                <a:close/>
                <a:moveTo>
                  <a:pt x="5802605" y="268794"/>
                </a:moveTo>
                <a:cubicBezTo>
                  <a:pt x="5800080" y="279176"/>
                  <a:pt x="5798377" y="289296"/>
                  <a:pt x="5797729" y="299164"/>
                </a:cubicBezTo>
                <a:cubicBezTo>
                  <a:pt x="5797080" y="309031"/>
                  <a:pt x="5797485" y="318646"/>
                  <a:pt x="5799176" y="328017"/>
                </a:cubicBezTo>
                <a:close/>
                <a:moveTo>
                  <a:pt x="0" y="0"/>
                </a:moveTo>
                <a:lnTo>
                  <a:pt x="6120021" y="0"/>
                </a:lnTo>
                <a:lnTo>
                  <a:pt x="6115806" y="24480"/>
                </a:lnTo>
                <a:cubicBezTo>
                  <a:pt x="6113321" y="32636"/>
                  <a:pt x="6109559" y="40471"/>
                  <a:pt x="6103795" y="47806"/>
                </a:cubicBezTo>
                <a:cubicBezTo>
                  <a:pt x="6088935" y="66857"/>
                  <a:pt x="6092364" y="85336"/>
                  <a:pt x="6094651" y="105718"/>
                </a:cubicBezTo>
                <a:cubicBezTo>
                  <a:pt x="6096365" y="121150"/>
                  <a:pt x="6095794" y="136963"/>
                  <a:pt x="6095986" y="152584"/>
                </a:cubicBezTo>
                <a:cubicBezTo>
                  <a:pt x="6096555" y="180017"/>
                  <a:pt x="6096746" y="207450"/>
                  <a:pt x="6097699" y="234883"/>
                </a:cubicBezTo>
                <a:cubicBezTo>
                  <a:pt x="6098079" y="243648"/>
                  <a:pt x="6102844" y="252600"/>
                  <a:pt x="6102082" y="261173"/>
                </a:cubicBezTo>
                <a:cubicBezTo>
                  <a:pt x="6098461" y="300800"/>
                  <a:pt x="6092746" y="340425"/>
                  <a:pt x="6089507" y="380050"/>
                </a:cubicBezTo>
                <a:cubicBezTo>
                  <a:pt x="6087603" y="402529"/>
                  <a:pt x="6091220" y="425581"/>
                  <a:pt x="6088555" y="447870"/>
                </a:cubicBezTo>
                <a:cubicBezTo>
                  <a:pt x="6085507" y="473587"/>
                  <a:pt x="6077697" y="498733"/>
                  <a:pt x="6072932" y="524262"/>
                </a:cubicBezTo>
                <a:cubicBezTo>
                  <a:pt x="6071600" y="531310"/>
                  <a:pt x="6073315" y="539121"/>
                  <a:pt x="6073694" y="546552"/>
                </a:cubicBezTo>
                <a:cubicBezTo>
                  <a:pt x="6074076" y="554933"/>
                  <a:pt x="6074838" y="563125"/>
                  <a:pt x="6075029" y="571508"/>
                </a:cubicBezTo>
                <a:cubicBezTo>
                  <a:pt x="6075411" y="597037"/>
                  <a:pt x="6074838" y="622564"/>
                  <a:pt x="6076173" y="648092"/>
                </a:cubicBezTo>
                <a:cubicBezTo>
                  <a:pt x="6076934" y="663713"/>
                  <a:pt x="6084744" y="680096"/>
                  <a:pt x="6081886" y="694576"/>
                </a:cubicBezTo>
                <a:cubicBezTo>
                  <a:pt x="6076363" y="724104"/>
                  <a:pt x="6088745" y="753633"/>
                  <a:pt x="6078459" y="783158"/>
                </a:cubicBezTo>
                <a:cubicBezTo>
                  <a:pt x="6075411" y="792306"/>
                  <a:pt x="6083031" y="804877"/>
                  <a:pt x="6083411" y="815929"/>
                </a:cubicBezTo>
                <a:cubicBezTo>
                  <a:pt x="6084363" y="843552"/>
                  <a:pt x="6084173" y="871173"/>
                  <a:pt x="6083983" y="898797"/>
                </a:cubicBezTo>
                <a:cubicBezTo>
                  <a:pt x="6083793" y="923562"/>
                  <a:pt x="6086459" y="949281"/>
                  <a:pt x="6081125" y="973095"/>
                </a:cubicBezTo>
                <a:cubicBezTo>
                  <a:pt x="6075411" y="998052"/>
                  <a:pt x="6076173" y="1020529"/>
                  <a:pt x="6082649" y="1044725"/>
                </a:cubicBezTo>
                <a:cubicBezTo>
                  <a:pt x="6087031" y="1061298"/>
                  <a:pt x="6087603" y="1078826"/>
                  <a:pt x="6088935" y="1095972"/>
                </a:cubicBezTo>
                <a:cubicBezTo>
                  <a:pt x="6090459" y="1114449"/>
                  <a:pt x="6086459" y="1134834"/>
                  <a:pt x="6092746" y="1151600"/>
                </a:cubicBezTo>
                <a:cubicBezTo>
                  <a:pt x="6111415" y="1201512"/>
                  <a:pt x="6115415" y="1252757"/>
                  <a:pt x="6115415" y="1304955"/>
                </a:cubicBezTo>
                <a:cubicBezTo>
                  <a:pt x="6115415" y="1314483"/>
                  <a:pt x="6112750" y="1324198"/>
                  <a:pt x="6109892" y="1333341"/>
                </a:cubicBezTo>
                <a:cubicBezTo>
                  <a:pt x="6092746" y="1386684"/>
                  <a:pt x="6094269" y="1440216"/>
                  <a:pt x="6104748" y="1494509"/>
                </a:cubicBezTo>
                <a:cubicBezTo>
                  <a:pt x="6107034" y="1505751"/>
                  <a:pt x="6107415" y="1518324"/>
                  <a:pt x="6105130" y="1529563"/>
                </a:cubicBezTo>
                <a:cubicBezTo>
                  <a:pt x="6098461" y="1561189"/>
                  <a:pt x="6087411" y="1591859"/>
                  <a:pt x="6082649" y="1623675"/>
                </a:cubicBezTo>
                <a:cubicBezTo>
                  <a:pt x="6074838" y="1676253"/>
                  <a:pt x="6101126" y="1721785"/>
                  <a:pt x="6118274" y="1768838"/>
                </a:cubicBezTo>
                <a:cubicBezTo>
                  <a:pt x="6134467" y="1813610"/>
                  <a:pt x="6171044" y="1851709"/>
                  <a:pt x="6162851" y="1904673"/>
                </a:cubicBezTo>
                <a:cubicBezTo>
                  <a:pt x="6162090" y="1910004"/>
                  <a:pt x="6167233" y="1915912"/>
                  <a:pt x="6168567" y="1921817"/>
                </a:cubicBezTo>
                <a:cubicBezTo>
                  <a:pt x="6172188" y="1938009"/>
                  <a:pt x="6176566" y="1954202"/>
                  <a:pt x="6178283" y="1970586"/>
                </a:cubicBezTo>
                <a:cubicBezTo>
                  <a:pt x="6180570" y="1990589"/>
                  <a:pt x="6179809" y="2010974"/>
                  <a:pt x="6181713" y="2030977"/>
                </a:cubicBezTo>
                <a:cubicBezTo>
                  <a:pt x="6182856" y="2043835"/>
                  <a:pt x="6184951" y="2056600"/>
                  <a:pt x="6186761" y="2069340"/>
                </a:cubicBezTo>
                <a:lnTo>
                  <a:pt x="6187012" y="2072225"/>
                </a:lnTo>
                <a:lnTo>
                  <a:pt x="6187012" y="2131532"/>
                </a:lnTo>
                <a:lnTo>
                  <a:pt x="6186141" y="2138304"/>
                </a:lnTo>
                <a:cubicBezTo>
                  <a:pt x="6183950" y="2148519"/>
                  <a:pt x="6181332" y="2158712"/>
                  <a:pt x="6179617" y="2168903"/>
                </a:cubicBezTo>
                <a:cubicBezTo>
                  <a:pt x="6174854" y="2197670"/>
                  <a:pt x="6176188" y="2229296"/>
                  <a:pt x="6163995" y="2254633"/>
                </a:cubicBezTo>
                <a:cubicBezTo>
                  <a:pt x="6151041" y="2281683"/>
                  <a:pt x="6145135" y="2307402"/>
                  <a:pt x="6149135" y="2335405"/>
                </a:cubicBezTo>
                <a:cubicBezTo>
                  <a:pt x="6150469" y="2344741"/>
                  <a:pt x="6158471" y="2356744"/>
                  <a:pt x="6166661" y="2360933"/>
                </a:cubicBezTo>
                <a:cubicBezTo>
                  <a:pt x="6184950" y="2370270"/>
                  <a:pt x="6188190" y="2383032"/>
                  <a:pt x="6181902" y="2400369"/>
                </a:cubicBezTo>
                <a:cubicBezTo>
                  <a:pt x="6176566" y="2415420"/>
                  <a:pt x="6173901" y="2433897"/>
                  <a:pt x="6163613" y="2444184"/>
                </a:cubicBezTo>
                <a:cubicBezTo>
                  <a:pt x="6134467" y="2473333"/>
                  <a:pt x="6133515" y="2510483"/>
                  <a:pt x="6125705" y="2546678"/>
                </a:cubicBezTo>
                <a:cubicBezTo>
                  <a:pt x="6120940" y="2568774"/>
                  <a:pt x="6120750" y="2589352"/>
                  <a:pt x="6123988" y="2611450"/>
                </a:cubicBezTo>
                <a:cubicBezTo>
                  <a:pt x="6131227" y="2659455"/>
                  <a:pt x="6120940" y="2706131"/>
                  <a:pt x="6107796" y="2752235"/>
                </a:cubicBezTo>
                <a:cubicBezTo>
                  <a:pt x="6099034" y="2782716"/>
                  <a:pt x="6093699" y="2813958"/>
                  <a:pt x="6084744" y="2844248"/>
                </a:cubicBezTo>
                <a:cubicBezTo>
                  <a:pt x="6077886" y="2866918"/>
                  <a:pt x="6069694" y="2889587"/>
                  <a:pt x="6058646" y="2910353"/>
                </a:cubicBezTo>
                <a:cubicBezTo>
                  <a:pt x="6042452" y="2940455"/>
                  <a:pt x="6018067" y="2966742"/>
                  <a:pt x="6024544" y="3005035"/>
                </a:cubicBezTo>
                <a:cubicBezTo>
                  <a:pt x="6030260" y="3038756"/>
                  <a:pt x="6018259" y="3069235"/>
                  <a:pt x="6006828" y="3100099"/>
                </a:cubicBezTo>
                <a:cubicBezTo>
                  <a:pt x="5998446" y="3122770"/>
                  <a:pt x="5989871" y="3145436"/>
                  <a:pt x="5984537" y="3168870"/>
                </a:cubicBezTo>
                <a:cubicBezTo>
                  <a:pt x="5978251" y="3196686"/>
                  <a:pt x="5980920" y="3228119"/>
                  <a:pt x="5969297" y="3252885"/>
                </a:cubicBezTo>
                <a:cubicBezTo>
                  <a:pt x="5957105" y="3278795"/>
                  <a:pt x="5965297" y="3300319"/>
                  <a:pt x="5968726" y="3323372"/>
                </a:cubicBezTo>
                <a:cubicBezTo>
                  <a:pt x="5974061" y="3360139"/>
                  <a:pt x="5983967" y="3396719"/>
                  <a:pt x="5971395" y="3433866"/>
                </a:cubicBezTo>
                <a:cubicBezTo>
                  <a:pt x="5956153" y="3479015"/>
                  <a:pt x="5939769" y="3523785"/>
                  <a:pt x="5925292" y="3569124"/>
                </a:cubicBezTo>
                <a:cubicBezTo>
                  <a:pt x="5919765" y="3586653"/>
                  <a:pt x="5917479" y="3605509"/>
                  <a:pt x="5915003" y="3623799"/>
                </a:cubicBezTo>
                <a:cubicBezTo>
                  <a:pt x="5912906" y="3641134"/>
                  <a:pt x="5918242" y="3661899"/>
                  <a:pt x="5910241" y="3675238"/>
                </a:cubicBezTo>
                <a:cubicBezTo>
                  <a:pt x="5889667" y="3709529"/>
                  <a:pt x="5879569" y="3744770"/>
                  <a:pt x="5879569" y="3784397"/>
                </a:cubicBezTo>
                <a:cubicBezTo>
                  <a:pt x="5879569" y="3799258"/>
                  <a:pt x="5870996" y="3813737"/>
                  <a:pt x="5869471" y="3828785"/>
                </a:cubicBezTo>
                <a:cubicBezTo>
                  <a:pt x="5867567" y="3849362"/>
                  <a:pt x="5862423" y="3872985"/>
                  <a:pt x="5869664" y="3890891"/>
                </a:cubicBezTo>
                <a:cubicBezTo>
                  <a:pt x="5886809" y="3932993"/>
                  <a:pt x="5872519" y="3967091"/>
                  <a:pt x="5855566" y="4003861"/>
                </a:cubicBezTo>
                <a:cubicBezTo>
                  <a:pt x="5838801" y="4040058"/>
                  <a:pt x="5825466" y="4078159"/>
                  <a:pt x="5814416" y="4116641"/>
                </a:cubicBezTo>
                <a:cubicBezTo>
                  <a:pt x="5810415" y="4131119"/>
                  <a:pt x="5817085" y="4148453"/>
                  <a:pt x="5818417" y="4164458"/>
                </a:cubicBezTo>
                <a:cubicBezTo>
                  <a:pt x="5818798" y="4170174"/>
                  <a:pt x="5819370" y="4176461"/>
                  <a:pt x="5817466" y="4181603"/>
                </a:cubicBezTo>
                <a:cubicBezTo>
                  <a:pt x="5799176" y="4231324"/>
                  <a:pt x="5785269" y="4281810"/>
                  <a:pt x="5794794" y="4335722"/>
                </a:cubicBezTo>
                <a:cubicBezTo>
                  <a:pt x="5795747" y="4340674"/>
                  <a:pt x="5793650" y="4346201"/>
                  <a:pt x="5792317" y="4351154"/>
                </a:cubicBezTo>
                <a:cubicBezTo>
                  <a:pt x="5785461" y="4375349"/>
                  <a:pt x="5774601" y="4398972"/>
                  <a:pt x="5772124" y="4423545"/>
                </a:cubicBezTo>
                <a:cubicBezTo>
                  <a:pt x="5766028" y="4484127"/>
                  <a:pt x="5763550" y="4545086"/>
                  <a:pt x="5759550" y="4606053"/>
                </a:cubicBezTo>
                <a:cubicBezTo>
                  <a:pt x="5759361" y="4609863"/>
                  <a:pt x="5759361" y="4613864"/>
                  <a:pt x="5758027" y="4617291"/>
                </a:cubicBezTo>
                <a:cubicBezTo>
                  <a:pt x="5749834" y="4639772"/>
                  <a:pt x="5752502" y="4659393"/>
                  <a:pt x="5768123" y="4678445"/>
                </a:cubicBezTo>
                <a:cubicBezTo>
                  <a:pt x="5774982" y="4686828"/>
                  <a:pt x="5778601" y="4698258"/>
                  <a:pt x="5782412" y="4708734"/>
                </a:cubicBezTo>
                <a:cubicBezTo>
                  <a:pt x="5788127" y="4724167"/>
                  <a:pt x="5793650" y="4739978"/>
                  <a:pt x="5797271" y="4755980"/>
                </a:cubicBezTo>
                <a:cubicBezTo>
                  <a:pt x="5800700" y="4771793"/>
                  <a:pt x="5805462" y="4788747"/>
                  <a:pt x="5802796" y="4803988"/>
                </a:cubicBezTo>
                <a:cubicBezTo>
                  <a:pt x="5798035" y="4831420"/>
                  <a:pt x="5787366" y="4857522"/>
                  <a:pt x="5780315" y="4884572"/>
                </a:cubicBezTo>
                <a:cubicBezTo>
                  <a:pt x="5777837" y="4893907"/>
                  <a:pt x="5778221" y="4904195"/>
                  <a:pt x="5778030" y="4913909"/>
                </a:cubicBezTo>
                <a:cubicBezTo>
                  <a:pt x="5777459" y="4936201"/>
                  <a:pt x="5782984" y="4959061"/>
                  <a:pt x="5767171" y="4979253"/>
                </a:cubicBezTo>
                <a:cubicBezTo>
                  <a:pt x="5752311" y="4997922"/>
                  <a:pt x="5756692" y="5016785"/>
                  <a:pt x="5767932" y="5036405"/>
                </a:cubicBezTo>
                <a:cubicBezTo>
                  <a:pt x="5775934" y="5050504"/>
                  <a:pt x="5782221" y="5066505"/>
                  <a:pt x="5785269" y="5082317"/>
                </a:cubicBezTo>
                <a:cubicBezTo>
                  <a:pt x="5789460" y="5104036"/>
                  <a:pt x="5791175" y="5125562"/>
                  <a:pt x="5788697" y="5148995"/>
                </a:cubicBezTo>
                <a:cubicBezTo>
                  <a:pt x="5786983" y="5165570"/>
                  <a:pt x="5786221" y="5179097"/>
                  <a:pt x="5776125" y="5192051"/>
                </a:cubicBezTo>
                <a:cubicBezTo>
                  <a:pt x="5774601" y="5194145"/>
                  <a:pt x="5774219" y="5197955"/>
                  <a:pt x="5774412" y="5200813"/>
                </a:cubicBezTo>
                <a:cubicBezTo>
                  <a:pt x="5777649" y="5238343"/>
                  <a:pt x="5775934" y="5275491"/>
                  <a:pt x="5773646" y="5313403"/>
                </a:cubicBezTo>
                <a:cubicBezTo>
                  <a:pt x="5770601" y="5361598"/>
                  <a:pt x="5779553" y="5412276"/>
                  <a:pt x="5811559" y="5453995"/>
                </a:cubicBezTo>
                <a:cubicBezTo>
                  <a:pt x="5816322" y="5460092"/>
                  <a:pt x="5818417" y="5469236"/>
                  <a:pt x="5819562" y="5477239"/>
                </a:cubicBezTo>
                <a:cubicBezTo>
                  <a:pt x="5824514" y="5514957"/>
                  <a:pt x="5827942" y="5552869"/>
                  <a:pt x="5833467" y="5590590"/>
                </a:cubicBezTo>
                <a:cubicBezTo>
                  <a:pt x="5836516" y="5611164"/>
                  <a:pt x="5839182" y="5632691"/>
                  <a:pt x="5847565" y="5651360"/>
                </a:cubicBezTo>
                <a:cubicBezTo>
                  <a:pt x="5855756" y="5669647"/>
                  <a:pt x="5865471" y="5684320"/>
                  <a:pt x="5848327" y="5695178"/>
                </a:cubicBezTo>
                <a:cubicBezTo>
                  <a:pt x="5857471" y="5714607"/>
                  <a:pt x="5865092" y="5731564"/>
                  <a:pt x="5873282" y="5748136"/>
                </a:cubicBezTo>
                <a:cubicBezTo>
                  <a:pt x="5876329" y="5754234"/>
                  <a:pt x="5881284" y="5759378"/>
                  <a:pt x="5884142" y="5765474"/>
                </a:cubicBezTo>
                <a:cubicBezTo>
                  <a:pt x="5887190" y="5771953"/>
                  <a:pt x="5889094" y="5779191"/>
                  <a:pt x="5890620" y="5786239"/>
                </a:cubicBezTo>
                <a:cubicBezTo>
                  <a:pt x="5897477" y="5817674"/>
                  <a:pt x="5903763" y="5849107"/>
                  <a:pt x="5911194" y="5880348"/>
                </a:cubicBezTo>
                <a:cubicBezTo>
                  <a:pt x="5912717" y="5886447"/>
                  <a:pt x="5918813" y="5891590"/>
                  <a:pt x="5922813" y="5897114"/>
                </a:cubicBezTo>
                <a:cubicBezTo>
                  <a:pt x="5925481" y="5900735"/>
                  <a:pt x="5929482" y="5904353"/>
                  <a:pt x="5930054" y="5908355"/>
                </a:cubicBezTo>
                <a:cubicBezTo>
                  <a:pt x="5934626" y="5938836"/>
                  <a:pt x="5939961" y="5969124"/>
                  <a:pt x="5942246" y="5999796"/>
                </a:cubicBezTo>
                <a:cubicBezTo>
                  <a:pt x="5944149" y="6025515"/>
                  <a:pt x="5943580" y="6050282"/>
                  <a:pt x="5976728" y="6056948"/>
                </a:cubicBezTo>
                <a:cubicBezTo>
                  <a:pt x="5982443" y="6058092"/>
                  <a:pt x="5988540" y="6066284"/>
                  <a:pt x="5991396" y="6072569"/>
                </a:cubicBezTo>
                <a:cubicBezTo>
                  <a:pt x="5999589" y="6090477"/>
                  <a:pt x="6005113" y="6109530"/>
                  <a:pt x="6013494" y="6127247"/>
                </a:cubicBezTo>
                <a:cubicBezTo>
                  <a:pt x="6041500" y="6185351"/>
                  <a:pt x="6059217" y="6246121"/>
                  <a:pt x="6055978" y="6311084"/>
                </a:cubicBezTo>
                <a:cubicBezTo>
                  <a:pt x="6055026" y="6331277"/>
                  <a:pt x="6044737" y="6350899"/>
                  <a:pt x="6040926" y="6363664"/>
                </a:cubicBezTo>
                <a:cubicBezTo>
                  <a:pt x="6055978" y="6400429"/>
                  <a:pt x="6070456" y="6431292"/>
                  <a:pt x="6081315" y="6463490"/>
                </a:cubicBezTo>
                <a:cubicBezTo>
                  <a:pt x="6091031" y="6491874"/>
                  <a:pt x="6097127" y="6521593"/>
                  <a:pt x="6104175" y="6550742"/>
                </a:cubicBezTo>
                <a:cubicBezTo>
                  <a:pt x="6106844" y="6561411"/>
                  <a:pt x="6108367" y="6572269"/>
                  <a:pt x="6109702" y="6583128"/>
                </a:cubicBezTo>
                <a:cubicBezTo>
                  <a:pt x="6113892" y="6617036"/>
                  <a:pt x="6103795" y="6652472"/>
                  <a:pt x="6119798" y="6685617"/>
                </a:cubicBezTo>
                <a:cubicBezTo>
                  <a:pt x="6128180" y="6702955"/>
                  <a:pt x="6138276" y="6720103"/>
                  <a:pt x="6142658" y="6738388"/>
                </a:cubicBezTo>
                <a:cubicBezTo>
                  <a:pt x="6147421" y="6758011"/>
                  <a:pt x="6154851" y="6777207"/>
                  <a:pt x="6160162" y="6796804"/>
                </a:cubicBezTo>
                <a:lnTo>
                  <a:pt x="6164933" y="6857457"/>
                </a:lnTo>
                <a:lnTo>
                  <a:pt x="6037694" y="6857457"/>
                </a:lnTo>
                <a:lnTo>
                  <a:pt x="6037694" y="6857998"/>
                </a:lnTo>
                <a:lnTo>
                  <a:pt x="0" y="6857998"/>
                </a:lnTo>
                <a:close/>
              </a:path>
            </a:pathLst>
          </a:custGeom>
          <a:effectLst>
            <a:outerShdw blurRad="381000" dist="152400" algn="tl" rotWithShape="0">
              <a:prstClr val="black">
                <a:alpha val="10000"/>
              </a:prstClr>
            </a:outerShdw>
            <a:softEdge rad="0"/>
          </a:effec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A97FFDF5-67DA-4FC3-BE44-6C07FDC5B84C}"/>
              </a:ext>
            </a:extLst>
          </p:cNvPr>
          <p:cNvGrpSpPr>
            <a:grpSpLocks noChangeAspect="1"/>
          </p:cNvGrpSpPr>
          <p:nvPr/>
        </p:nvGrpSpPr>
        <p:grpSpPr>
          <a:xfrm>
            <a:off x="549535" y="3099492"/>
            <a:ext cx="5854711" cy="6120102"/>
            <a:chOff x="4038600" y="-1076325"/>
            <a:chExt cx="13868400" cy="1449705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ED0247F-18C7-59F0-20EB-36B18C1F2F4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38600" y="-1076325"/>
              <a:ext cx="13868400" cy="1449705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34C23B6-2595-ABAB-43E4-32497D26863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87660" y="-685800"/>
              <a:ext cx="13716000" cy="1371600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16EB813-514C-DDF1-13D0-B9E5E86C511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56927" y="1156327"/>
              <a:ext cx="10031746" cy="10031746"/>
            </a:xfrm>
            <a:prstGeom prst="rect">
              <a:avLst/>
            </a:prstGeom>
          </p:spPr>
        </p:pic>
      </p:grpSp>
      <p:pic>
        <p:nvPicPr>
          <p:cNvPr id="11" name="Picture 10" descr="A red circle with white text and green dots&#10;&#10;Description automatically generated">
            <a:extLst>
              <a:ext uri="{FF2B5EF4-FFF2-40B4-BE49-F238E27FC236}">
                <a16:creationId xmlns:a16="http://schemas.microsoft.com/office/drawing/2014/main" id="{D3340781-A5A1-FD35-B001-A9F6CECE113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5963" y="4832462"/>
            <a:ext cx="2664966" cy="266496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4312B61-A3A7-3E20-F394-027896149FF5}"/>
              </a:ext>
            </a:extLst>
          </p:cNvPr>
          <p:cNvSpPr txBox="1"/>
          <p:nvPr/>
        </p:nvSpPr>
        <p:spPr>
          <a:xfrm>
            <a:off x="6805648" y="3701639"/>
            <a:ext cx="14711941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0" dirty="0">
                <a:solidFill>
                  <a:srgbClr val="FFFF00"/>
                </a:solidFill>
                <a:latin typeface="Franklin Gothic Demi" panose="020B0703020102020204" pitchFamily="34" charset="0"/>
              </a:rPr>
              <a:t>melab BD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B4CF851-89FA-6040-ED00-5A5E621C7E8A}"/>
              </a:ext>
            </a:extLst>
          </p:cNvPr>
          <p:cNvSpPr/>
          <p:nvPr/>
        </p:nvSpPr>
        <p:spPr>
          <a:xfrm>
            <a:off x="0" y="0"/>
            <a:ext cx="21945600" cy="1234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5496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6177"/>
    </mc:Choice>
    <mc:Fallback>
      <p:transition advTm="61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000"/>
                            </p:stCondLst>
                            <p:childTnLst>
                              <p:par>
                                <p:cTn id="24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6" dur="25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500"/>
                            </p:stCondLst>
                            <p:childTnLst>
                              <p:par>
                                <p:cTn id="28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9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3|5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6"/>
</p:tagLst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538D9D"/>
      </a:hlink>
      <a:folHlink>
        <a:srgbClr val="A5738E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3A418E6B-C5F0-4B95-8D77-61E3EF3B5DF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763</TotalTime>
  <Words>12</Words>
  <Application>Microsoft Office PowerPoint</Application>
  <PresentationFormat>Custom</PresentationFormat>
  <Paragraphs>6</Paragraphs>
  <Slides>9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Aptos</vt:lpstr>
      <vt:lpstr>Aptos Display</vt:lpstr>
      <vt:lpstr>Arial</vt:lpstr>
      <vt:lpstr>Bahnschrift</vt:lpstr>
      <vt:lpstr>Calibri</vt:lpstr>
      <vt:lpstr>Franklin Gothic Demi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Andrew Hazelden</dc:creator>
  <cp:lastModifiedBy>Md. Golam Mostofa, Assistant Engineer, EEE</cp:lastModifiedBy>
  <cp:revision>138</cp:revision>
  <cp:lastPrinted>2013-05-20T01:28:59Z</cp:lastPrinted>
  <dcterms:created xsi:type="dcterms:W3CDTF">2013-05-20T00:10:16Z</dcterms:created>
  <dcterms:modified xsi:type="dcterms:W3CDTF">2024-09-08T17:14:43Z</dcterms:modified>
</cp:coreProperties>
</file>